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85" r:id="rId4"/>
    <p:sldId id="278" r:id="rId5"/>
    <p:sldId id="286" r:id="rId6"/>
    <p:sldId id="288" r:id="rId7"/>
    <p:sldId id="287" r:id="rId8"/>
    <p:sldId id="289" r:id="rId9"/>
    <p:sldId id="290" r:id="rId10"/>
    <p:sldId id="262" r:id="rId11"/>
    <p:sldId id="263" r:id="rId12"/>
    <p:sldId id="279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F6A02A-B0D6-4CF5-B380-2B06E4A58783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7A1400-E21F-46DB-8611-A4035B0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/>
              <a:t>Finding Percent </a:t>
            </a:r>
            <a:r>
              <a:rPr lang="en-US" sz="5000" dirty="0" smtClean="0"/>
              <a:t>of </a:t>
            </a:r>
            <a:r>
              <a:rPr lang="en-US" sz="5000" dirty="0" smtClean="0"/>
              <a:t>Change 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r>
              <a:rPr lang="en-US" dirty="0" smtClean="0"/>
              <a:t>Section 6.8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7694" y="2466474"/>
            <a:ext cx="87742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percent of change for 40 to 60.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the percent of markup for an item costing $36 marked up to $45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the discount of an item that costs $60 discounted to $45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find </a:t>
            </a:r>
            <a:r>
              <a:rPr lang="en-US" dirty="0" err="1" smtClean="0"/>
              <a:t>percents</a:t>
            </a:r>
            <a:r>
              <a:rPr lang="en-US" dirty="0" smtClean="0"/>
              <a:t> of increase and decrease.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9727" y="2418345"/>
                <a:ext cx="6984056" cy="177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Percent of change – </a:t>
                </a:r>
                <a:r>
                  <a:rPr lang="en-US" dirty="0" smtClean="0"/>
                  <a:t>a percent a quantity increases or decreases from the original amount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𝑎𝑚𝑜𝑢𝑛𝑡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𝑎𝑚𝑜𝑢𝑛𝑡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𝑝𝑒𝑟𝑐𝑒𝑛𝑡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27" y="2418345"/>
                <a:ext cx="6984056" cy="1775486"/>
              </a:xfrm>
              <a:prstGeom prst="rect">
                <a:avLst/>
              </a:prstGeom>
              <a:blipFill>
                <a:blip r:embed="rId2"/>
                <a:stretch>
                  <a:fillRect l="-785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477218" cy="48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percent of change.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9726" y="2526632"/>
                <a:ext cx="5907506" cy="214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North Carolina had 12 seats in the House of Representatives in 1990. In 2000 they had 13 seats. Find the percent of increase.</a:t>
                </a:r>
              </a:p>
              <a:p>
                <a:endParaRPr lang="en-US" b="1" dirty="0"/>
              </a:p>
              <a:p>
                <a:r>
                  <a:rPr lang="en-US" dirty="0" smtClean="0"/>
                  <a:t>13 – 12 = 1  </a:t>
                </a:r>
                <a:r>
                  <a:rPr lang="en-US" dirty="0" smtClean="0">
                    <a:sym typeface="Wingdings" panose="05000000000000000000" pitchFamily="2" charset="2"/>
                  </a:rPr>
                  <a:t> Find the amount of change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 smtClean="0"/>
                  <a:t>       </a:t>
                </a:r>
                <a:r>
                  <a:rPr lang="en-US" dirty="0" smtClean="0">
                    <a:sym typeface="Wingdings" panose="05000000000000000000" pitchFamily="2" charset="2"/>
                  </a:rPr>
                  <a:t> Write a proportion, let n be the % of change.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26" y="2526632"/>
                <a:ext cx="5907506" cy="2147191"/>
              </a:xfrm>
              <a:prstGeom prst="rect">
                <a:avLst/>
              </a:prstGeom>
              <a:blipFill>
                <a:blip r:embed="rId2"/>
                <a:stretch>
                  <a:fillRect l="-929" t="-1416" r="-1342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9726" y="2418345"/>
            <a:ext cx="8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2000 California went from 52 to 53 representatives. Find the percent of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Percent of Markup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9726" y="2526632"/>
                <a:ext cx="7676148" cy="367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store buys a set of walkie-talkies for $14.95. They sell them for $19.90, what is the percent of markup?</a:t>
                </a:r>
              </a:p>
              <a:p>
                <a:endParaRPr lang="en-US" dirty="0"/>
              </a:p>
              <a:p>
                <a:r>
                  <a:rPr lang="en-US" dirty="0" smtClean="0"/>
                  <a:t>19.9-14.95 = 5.05  </a:t>
                </a:r>
                <a:r>
                  <a:rPr lang="en-US" dirty="0" smtClean="0">
                    <a:sym typeface="Wingdings" panose="05000000000000000000" pitchFamily="2" charset="2"/>
                  </a:rPr>
                  <a:t>  Find the amount of markup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5.05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14.95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 smtClean="0"/>
                  <a:t>            </a:t>
                </a:r>
                <a:r>
                  <a:rPr lang="en-US" dirty="0" smtClean="0">
                    <a:sym typeface="Wingdings" panose="05000000000000000000" pitchFamily="2" charset="2"/>
                  </a:rPr>
                  <a:t>  Write a proportion letting n be the percent of markup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14.95n = 5.05(100)   Write cross products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14.95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14.95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5.05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14.95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ym typeface="Wingdings" panose="05000000000000000000" pitchFamily="2" charset="2"/>
                  </a:rPr>
                  <a:t> Divide by 14.95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n = 34     simplify                                   The markup is 34%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26" y="2526632"/>
                <a:ext cx="7676148" cy="3672800"/>
              </a:xfrm>
              <a:prstGeom prst="rect">
                <a:avLst/>
              </a:prstGeom>
              <a:blipFill>
                <a:blip r:embed="rId2"/>
                <a:stretch>
                  <a:fillRect l="-715" t="-829" r="-1271" b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9726" y="2418345"/>
            <a:ext cx="8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markup for a $17.95 headset marked up to $35.79.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percent of discount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9726" y="2526632"/>
                <a:ext cx="7122695" cy="367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keyboard that is normally sold for $49.99 is discounted to $34.99, find the percent of discount.</a:t>
                </a:r>
              </a:p>
              <a:p>
                <a:endParaRPr lang="en-US" dirty="0"/>
              </a:p>
              <a:p>
                <a:r>
                  <a:rPr lang="en-US" dirty="0" smtClean="0"/>
                  <a:t>49.99-34.99 = 15.00 </a:t>
                </a:r>
                <a:r>
                  <a:rPr lang="en-US" dirty="0" smtClean="0">
                    <a:sym typeface="Wingdings" panose="05000000000000000000" pitchFamily="2" charset="2"/>
                  </a:rPr>
                  <a:t> Find the amount of discount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49.99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 smtClean="0"/>
                  <a:t>               </a:t>
                </a:r>
                <a:r>
                  <a:rPr lang="en-US" dirty="0" smtClean="0">
                    <a:sym typeface="Wingdings" panose="05000000000000000000" pitchFamily="2" charset="2"/>
                  </a:rPr>
                  <a:t> write a proportion using n for percent of discount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49.99n = 15(100)       Write cross products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49.99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49.99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49.99</m:t>
                        </m:r>
                      </m:den>
                    </m:f>
                  </m:oMath>
                </a14:m>
                <a:r>
                  <a:rPr lang="en-US" dirty="0" smtClean="0"/>
                  <a:t>        </a:t>
                </a:r>
                <a:r>
                  <a:rPr lang="en-US" dirty="0" smtClean="0">
                    <a:sym typeface="Wingdings" panose="05000000000000000000" pitchFamily="2" charset="2"/>
                  </a:rPr>
                  <a:t> Divide by 49.99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n = 30                         simplify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Discount is 30%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26" y="2526632"/>
                <a:ext cx="7122695" cy="3672287"/>
              </a:xfrm>
              <a:prstGeom prst="rect">
                <a:avLst/>
              </a:prstGeom>
              <a:blipFill>
                <a:blip r:embed="rId2"/>
                <a:stretch>
                  <a:fillRect l="-771" t="-829" b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9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9726" y="2418345"/>
            <a:ext cx="8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percent of discount of a book that normally sells for $24.95 but is on sale for $14.97.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15689</TotalTime>
  <Words>253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Garamond</vt:lpstr>
      <vt:lpstr>Wingdings</vt:lpstr>
      <vt:lpstr>Organic</vt:lpstr>
      <vt:lpstr>Finding Percent of Change </vt:lpstr>
      <vt:lpstr>Objective </vt:lpstr>
      <vt:lpstr>Key Concept</vt:lpstr>
      <vt:lpstr>Finding a percent of change.</vt:lpstr>
      <vt:lpstr>Example</vt:lpstr>
      <vt:lpstr>Finding the Percent of Markup</vt:lpstr>
      <vt:lpstr>Example</vt:lpstr>
      <vt:lpstr>Finding the percent of discount</vt:lpstr>
      <vt:lpstr>Example</vt:lpstr>
      <vt:lpstr>Questions?</vt:lpstr>
      <vt:lpstr>Exit Ticket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85</cp:revision>
  <cp:lastPrinted>2017-02-06T20:10:40Z</cp:lastPrinted>
  <dcterms:created xsi:type="dcterms:W3CDTF">2016-12-16T14:01:24Z</dcterms:created>
  <dcterms:modified xsi:type="dcterms:W3CDTF">2018-02-21T13:58:56Z</dcterms:modified>
</cp:coreProperties>
</file>