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9" r:id="rId5"/>
    <p:sldId id="278" r:id="rId6"/>
    <p:sldId id="277" r:id="rId7"/>
    <p:sldId id="262" r:id="rId8"/>
    <p:sldId id="263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Percents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 smtClean="0"/>
              <a:t>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learn to </a:t>
            </a:r>
            <a:r>
              <a:rPr lang="en-US" dirty="0" smtClean="0"/>
              <a:t>model </a:t>
            </a:r>
            <a:r>
              <a:rPr lang="en-US" dirty="0" err="1" smtClean="0"/>
              <a:t>percents</a:t>
            </a:r>
            <a:r>
              <a:rPr lang="en-US" dirty="0" smtClean="0"/>
              <a:t> and to write </a:t>
            </a:r>
            <a:r>
              <a:rPr lang="en-US" dirty="0" err="1" smtClean="0"/>
              <a:t>percents</a:t>
            </a:r>
            <a:r>
              <a:rPr lang="en-US" dirty="0" smtClean="0"/>
              <a:t> using equivalent ratios.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Percent </a:t>
            </a:r>
            <a:r>
              <a:rPr lang="en-US" b="1" dirty="0" smtClean="0"/>
              <a:t>– </a:t>
            </a:r>
            <a:r>
              <a:rPr lang="en-US" dirty="0" smtClean="0"/>
              <a:t>is </a:t>
            </a:r>
            <a:r>
              <a:rPr lang="en-US" dirty="0" smtClean="0"/>
              <a:t>a ration that compare a number to 100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1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56598"/>
              </p:ext>
            </p:extLst>
          </p:nvPr>
        </p:nvGraphicFramePr>
        <p:xfrm>
          <a:off x="8093238" y="2598819"/>
          <a:ext cx="28033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36">
                  <a:extLst>
                    <a:ext uri="{9D8B030D-6E8A-4147-A177-3AD203B41FA5}">
                      <a16:colId xmlns:a16="http://schemas.microsoft.com/office/drawing/2014/main" val="1501715198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855566379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410893060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2110477499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115596964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114267524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665393966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012503625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944423480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4256809184"/>
                    </a:ext>
                  </a:extLst>
                </a:gridCol>
              </a:tblGrid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34117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83279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25490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12802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07144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90622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16916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936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9726" y="2598819"/>
            <a:ext cx="5185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Blue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33432"/>
              </p:ext>
            </p:extLst>
          </p:nvPr>
        </p:nvGraphicFramePr>
        <p:xfrm>
          <a:off x="8093238" y="5524899"/>
          <a:ext cx="28033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36">
                  <a:extLst>
                    <a:ext uri="{9D8B030D-6E8A-4147-A177-3AD203B41FA5}">
                      <a16:colId xmlns:a16="http://schemas.microsoft.com/office/drawing/2014/main" val="293537615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2584759189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261606426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3544245700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126472155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977990369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456794924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1713229813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213497401"/>
                    </a:ext>
                  </a:extLst>
                </a:gridCol>
                <a:gridCol w="280336">
                  <a:extLst>
                    <a:ext uri="{9D8B030D-6E8A-4147-A177-3AD203B41FA5}">
                      <a16:colId xmlns:a16="http://schemas.microsoft.com/office/drawing/2014/main" val="2218322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4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2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91460"/>
              </p:ext>
            </p:extLst>
          </p:nvPr>
        </p:nvGraphicFramePr>
        <p:xfrm>
          <a:off x="8388678" y="2781611"/>
          <a:ext cx="2507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92">
                  <a:extLst>
                    <a:ext uri="{9D8B030D-6E8A-4147-A177-3AD203B41FA5}">
                      <a16:colId xmlns:a16="http://schemas.microsoft.com/office/drawing/2014/main" val="1691200299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1006210134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2109631634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453588869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1059485522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3430358312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1150172283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1753828876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716133632"/>
                    </a:ext>
                  </a:extLst>
                </a:gridCol>
                <a:gridCol w="250792">
                  <a:extLst>
                    <a:ext uri="{9D8B030D-6E8A-4147-A177-3AD203B41FA5}">
                      <a16:colId xmlns:a16="http://schemas.microsoft.com/office/drawing/2014/main" val="1966948788"/>
                    </a:ext>
                  </a:extLst>
                </a:gridCol>
              </a:tblGrid>
              <a:tr h="3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63527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83965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11580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10249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81966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26275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75192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7982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9726" y="2526632"/>
            <a:ext cx="541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25% on the table to the right.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 70%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55783"/>
              </p:ext>
            </p:extLst>
          </p:nvPr>
        </p:nvGraphicFramePr>
        <p:xfrm>
          <a:off x="8388677" y="5707691"/>
          <a:ext cx="25092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26">
                  <a:extLst>
                    <a:ext uri="{9D8B030D-6E8A-4147-A177-3AD203B41FA5}">
                      <a16:colId xmlns:a16="http://schemas.microsoft.com/office/drawing/2014/main" val="399114518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4017638593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1255468177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4290668195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1609963820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3496222317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3375019719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2345317887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3655623428"/>
                    </a:ext>
                  </a:extLst>
                </a:gridCol>
                <a:gridCol w="250926">
                  <a:extLst>
                    <a:ext uri="{9D8B030D-6E8A-4147-A177-3AD203B41FA5}">
                      <a16:colId xmlns:a16="http://schemas.microsoft.com/office/drawing/2014/main" val="147862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9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0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0175" y="2428875"/>
            <a:ext cx="949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percent for each shaded area.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12826"/>
              </p:ext>
            </p:extLst>
          </p:nvPr>
        </p:nvGraphicFramePr>
        <p:xfrm>
          <a:off x="1400175" y="3657600"/>
          <a:ext cx="26424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44">
                  <a:extLst>
                    <a:ext uri="{9D8B030D-6E8A-4147-A177-3AD203B41FA5}">
                      <a16:colId xmlns:a16="http://schemas.microsoft.com/office/drawing/2014/main" val="768957552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4235039081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1845501440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2379649955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690175182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2783704114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212320288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2096812855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804773394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1651116273"/>
                    </a:ext>
                  </a:extLst>
                </a:gridCol>
              </a:tblGrid>
              <a:tr h="29808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1092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2692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47629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29806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51615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65032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87221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587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82485"/>
              </p:ext>
            </p:extLst>
          </p:nvPr>
        </p:nvGraphicFramePr>
        <p:xfrm>
          <a:off x="4599656" y="3116178"/>
          <a:ext cx="30974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46">
                  <a:extLst>
                    <a:ext uri="{9D8B030D-6E8A-4147-A177-3AD203B41FA5}">
                      <a16:colId xmlns:a16="http://schemas.microsoft.com/office/drawing/2014/main" val="2476133076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3615256049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542804058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1335432062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4023724666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2266191992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2371323150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3080294790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55756644"/>
                    </a:ext>
                  </a:extLst>
                </a:gridCol>
                <a:gridCol w="309746">
                  <a:extLst>
                    <a:ext uri="{9D8B030D-6E8A-4147-A177-3AD203B41FA5}">
                      <a16:colId xmlns:a16="http://schemas.microsoft.com/office/drawing/2014/main" val="1273335295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426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01079"/>
              </p:ext>
            </p:extLst>
          </p:nvPr>
        </p:nvGraphicFramePr>
        <p:xfrm>
          <a:off x="7920371" y="3116178"/>
          <a:ext cx="30974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92">
                  <a:extLst>
                    <a:ext uri="{9D8B030D-6E8A-4147-A177-3AD203B41FA5}">
                      <a16:colId xmlns:a16="http://schemas.microsoft.com/office/drawing/2014/main" val="2011240152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2245755590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1236112017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1151402794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671387231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1189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56083"/>
              </p:ext>
            </p:extLst>
          </p:nvPr>
        </p:nvGraphicFramePr>
        <p:xfrm>
          <a:off x="1400175" y="2915920"/>
          <a:ext cx="2642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44">
                  <a:extLst>
                    <a:ext uri="{9D8B030D-6E8A-4147-A177-3AD203B41FA5}">
                      <a16:colId xmlns:a16="http://schemas.microsoft.com/office/drawing/2014/main" val="2644726209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2434046943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460242624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711667108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690057537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2427956020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654964187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914331176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1365357473"/>
                    </a:ext>
                  </a:extLst>
                </a:gridCol>
                <a:gridCol w="264244">
                  <a:extLst>
                    <a:ext uri="{9D8B030D-6E8A-4147-A177-3AD203B41FA5}">
                      <a16:colId xmlns:a16="http://schemas.microsoft.com/office/drawing/2014/main" val="3250254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4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38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7695" y="2466474"/>
            <a:ext cx="3308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80% on a 10 x 10 grid.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Write a ratio and a percent for each shaded area.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1189"/>
              </p:ext>
            </p:extLst>
          </p:nvPr>
        </p:nvGraphicFramePr>
        <p:xfrm>
          <a:off x="1684420" y="4383951"/>
          <a:ext cx="1100222" cy="74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1">
                  <a:extLst>
                    <a:ext uri="{9D8B030D-6E8A-4147-A177-3AD203B41FA5}">
                      <a16:colId xmlns:a16="http://schemas.microsoft.com/office/drawing/2014/main" val="3218423060"/>
                    </a:ext>
                  </a:extLst>
                </a:gridCol>
                <a:gridCol w="550111">
                  <a:extLst>
                    <a:ext uri="{9D8B030D-6E8A-4147-A177-3AD203B41FA5}">
                      <a16:colId xmlns:a16="http://schemas.microsoft.com/office/drawing/2014/main" val="2035235414"/>
                    </a:ext>
                  </a:extLst>
                </a:gridCol>
              </a:tblGrid>
              <a:tr h="375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57269"/>
                  </a:ext>
                </a:extLst>
              </a:tr>
              <a:tr h="225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634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88376"/>
              </p:ext>
            </p:extLst>
          </p:nvPr>
        </p:nvGraphicFramePr>
        <p:xfrm>
          <a:off x="4836693" y="4383951"/>
          <a:ext cx="1052096" cy="75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048">
                  <a:extLst>
                    <a:ext uri="{9D8B030D-6E8A-4147-A177-3AD203B41FA5}">
                      <a16:colId xmlns:a16="http://schemas.microsoft.com/office/drawing/2014/main" val="3332640877"/>
                    </a:ext>
                  </a:extLst>
                </a:gridCol>
                <a:gridCol w="526048">
                  <a:extLst>
                    <a:ext uri="{9D8B030D-6E8A-4147-A177-3AD203B41FA5}">
                      <a16:colId xmlns:a16="http://schemas.microsoft.com/office/drawing/2014/main" val="4219391266"/>
                    </a:ext>
                  </a:extLst>
                </a:gridCol>
              </a:tblGrid>
              <a:tr h="7514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875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93106"/>
              </p:ext>
            </p:extLst>
          </p:nvPr>
        </p:nvGraphicFramePr>
        <p:xfrm>
          <a:off x="7640057" y="2495229"/>
          <a:ext cx="3549980" cy="347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98">
                  <a:extLst>
                    <a:ext uri="{9D8B030D-6E8A-4147-A177-3AD203B41FA5}">
                      <a16:colId xmlns:a16="http://schemas.microsoft.com/office/drawing/2014/main" val="279003933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2411618847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1993517042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1512303380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3382029341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3239655459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1261214853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590901100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679770321"/>
                    </a:ext>
                  </a:extLst>
                </a:gridCol>
                <a:gridCol w="354998">
                  <a:extLst>
                    <a:ext uri="{9D8B030D-6E8A-4147-A177-3AD203B41FA5}">
                      <a16:colId xmlns:a16="http://schemas.microsoft.com/office/drawing/2014/main" val="415894016"/>
                    </a:ext>
                  </a:extLst>
                </a:gridCol>
              </a:tblGrid>
              <a:tr h="347243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0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5068</TotalTime>
  <Words>87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Understanding Percents</vt:lpstr>
      <vt:lpstr>Objective </vt:lpstr>
      <vt:lpstr>Vocabulary </vt:lpstr>
      <vt:lpstr>Example</vt:lpstr>
      <vt:lpstr>Example</vt:lpstr>
      <vt:lpstr>Example</vt:lpstr>
      <vt:lpstr>Questions?</vt:lpstr>
      <vt:lpstr>Exit Ticket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38</cp:revision>
  <dcterms:created xsi:type="dcterms:W3CDTF">2016-12-16T14:01:24Z</dcterms:created>
  <dcterms:modified xsi:type="dcterms:W3CDTF">2017-01-27T03:09:40Z</dcterms:modified>
</cp:coreProperties>
</file>