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6" r:id="rId7"/>
    <p:sldId id="260" r:id="rId8"/>
    <p:sldId id="279" r:id="rId9"/>
    <p:sldId id="277" r:id="rId10"/>
    <p:sldId id="261" r:id="rId11"/>
    <p:sldId id="280" r:id="rId12"/>
    <p:sldId id="265" r:id="rId13"/>
    <p:sldId id="281" r:id="rId14"/>
    <p:sldId id="282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4.7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9145" y="1930400"/>
            <a:ext cx="8482818" cy="34434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42535" y="2672862"/>
            <a:ext cx="6147582" cy="40374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20837" y="2489982"/>
            <a:ext cx="7853165" cy="7033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537838" cy="413121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77334" y="3291840"/>
            <a:ext cx="8325989" cy="13504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9145" y="1930400"/>
            <a:ext cx="8482818" cy="34434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29278"/>
            <a:ext cx="6944546" cy="130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5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8331345" cy="3512234"/>
          </a:xfrm>
        </p:spPr>
      </p:pic>
      <p:sp>
        <p:nvSpPr>
          <p:cNvPr id="8" name="Rectangle 7"/>
          <p:cNvSpPr/>
          <p:nvPr/>
        </p:nvSpPr>
        <p:spPr>
          <a:xfrm>
            <a:off x="998806" y="2194560"/>
            <a:ext cx="8009872" cy="20820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8331345" cy="351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84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8689818" cy="1542757"/>
          </a:xfrm>
        </p:spPr>
      </p:pic>
    </p:spTree>
    <p:extLst>
      <p:ext uri="{BB962C8B-B14F-4D97-AF65-F5344CB8AC3E}">
        <p14:creationId xmlns:p14="http://schemas.microsoft.com/office/powerpoint/2010/main" val="190586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to </a:t>
            </a:r>
            <a:r>
              <a:rPr lang="en-US" dirty="0" smtClean="0"/>
              <a:t>graph inequalities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44345"/>
            <a:ext cx="8454850" cy="4574769"/>
          </a:xfr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2874" y="2067951"/>
            <a:ext cx="6231988" cy="11535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12874" y="3655255"/>
            <a:ext cx="6372664" cy="19436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12874" y="1930400"/>
            <a:ext cx="8058874" cy="42171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2" y="609600"/>
            <a:ext cx="8449373" cy="425782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12874" y="2377440"/>
            <a:ext cx="8553157" cy="24899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2874" y="2067951"/>
            <a:ext cx="6231988" cy="11535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12874" y="3655255"/>
            <a:ext cx="6372664" cy="19436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2" y="609600"/>
            <a:ext cx="8449373" cy="425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56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024984" cy="117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3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332" y="3910819"/>
            <a:ext cx="6246055" cy="21305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8737878" cy="39061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20837" y="2489982"/>
            <a:ext cx="7853165" cy="7033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20019" y="3680630"/>
            <a:ext cx="7853165" cy="7033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332" y="3910819"/>
            <a:ext cx="6246055" cy="21305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41009" y="2335237"/>
            <a:ext cx="8232993" cy="28416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8737878" cy="390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7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537838" cy="41312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8504" y="2827606"/>
            <a:ext cx="8356684" cy="22648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223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14030</TotalTime>
  <Words>21</Words>
  <Application>Microsoft Office PowerPoint</Application>
  <PresentationFormat>Widescreen</PresentationFormat>
  <Paragraphs>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Trebuchet MS</vt:lpstr>
      <vt:lpstr>Wingdings 3</vt:lpstr>
      <vt:lpstr>Facet</vt:lpstr>
      <vt:lpstr>Graphing Inequalities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32</cp:revision>
  <dcterms:created xsi:type="dcterms:W3CDTF">2017-08-25T00:42:30Z</dcterms:created>
  <dcterms:modified xsi:type="dcterms:W3CDTF">2018-12-13T14:01:05Z</dcterms:modified>
</cp:coreProperties>
</file>