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76" r:id="rId7"/>
    <p:sldId id="260" r:id="rId8"/>
    <p:sldId id="279" r:id="rId9"/>
    <p:sldId id="277" r:id="rId10"/>
    <p:sldId id="261" r:id="rId11"/>
    <p:sldId id="280" r:id="rId12"/>
    <p:sldId id="265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</a:t>
            </a:r>
            <a:r>
              <a:rPr lang="en-US" dirty="0" smtClean="0"/>
              <a:t>ing </a:t>
            </a:r>
            <a:r>
              <a:rPr lang="en-US" dirty="0" smtClean="0"/>
              <a:t>Two Step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 </a:t>
            </a:r>
            <a:r>
              <a:rPr lang="en-US" dirty="0" smtClean="0"/>
              <a:t>4.6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9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45391" y="422031"/>
            <a:ext cx="618978" cy="4360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9145" y="1930400"/>
            <a:ext cx="8482818" cy="344345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7130235" cy="56083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42535" y="2672862"/>
            <a:ext cx="6147582" cy="40374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41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45391" y="422031"/>
            <a:ext cx="618978" cy="4360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9145" y="1930400"/>
            <a:ext cx="8482818" cy="344345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7130235" cy="560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5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759203" cy="2232074"/>
          </a:xfrm>
        </p:spPr>
      </p:pic>
    </p:spTree>
    <p:extLst>
      <p:ext uri="{BB962C8B-B14F-4D97-AF65-F5344CB8AC3E}">
        <p14:creationId xmlns:p14="http://schemas.microsoft.com/office/powerpoint/2010/main" val="1883209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65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Worksheet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0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students will learn to solve equations requiring two-steps.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11003"/>
            <a:ext cx="8301254" cy="4608111"/>
          </a:xfrm>
        </p:spPr>
      </p:pic>
    </p:spTree>
    <p:extLst>
      <p:ext uri="{BB962C8B-B14F-4D97-AF65-F5344CB8AC3E}">
        <p14:creationId xmlns:p14="http://schemas.microsoft.com/office/powerpoint/2010/main" val="16457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12874" y="2067951"/>
            <a:ext cx="6231988" cy="115355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12874" y="3655255"/>
            <a:ext cx="6372664" cy="19436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16356"/>
            <a:ext cx="8394415" cy="51795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12874" y="1930400"/>
            <a:ext cx="8058874" cy="42171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3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12874" y="2067951"/>
            <a:ext cx="6231988" cy="115355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12874" y="3655255"/>
            <a:ext cx="6372664" cy="19436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16356"/>
            <a:ext cx="8394415" cy="517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564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469788"/>
            <a:ext cx="7824703" cy="146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430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332" y="3910819"/>
            <a:ext cx="6246055" cy="21305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87" y="749135"/>
            <a:ext cx="8980529" cy="442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43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332" y="3910819"/>
            <a:ext cx="6246055" cy="21305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87" y="749135"/>
            <a:ext cx="8980529" cy="44277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41009" y="2335237"/>
            <a:ext cx="8232993" cy="28416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72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12683"/>
            <a:ext cx="8793406" cy="144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2223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11142</TotalTime>
  <Words>25</Words>
  <Application>Microsoft Office PowerPoint</Application>
  <PresentationFormat>Widescreen</PresentationFormat>
  <Paragraphs>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Cambria Math</vt:lpstr>
      <vt:lpstr>Trebuchet MS</vt:lpstr>
      <vt:lpstr>Wingdings 3</vt:lpstr>
      <vt:lpstr>Facet</vt:lpstr>
      <vt:lpstr>Solving Two Step Problems</vt:lpstr>
      <vt:lpstr>Objective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  <vt:lpstr>Worksheet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Jon Selchert</dc:creator>
  <cp:lastModifiedBy>Jon Selchert</cp:lastModifiedBy>
  <cp:revision>29</cp:revision>
  <dcterms:created xsi:type="dcterms:W3CDTF">2017-08-25T00:42:30Z</dcterms:created>
  <dcterms:modified xsi:type="dcterms:W3CDTF">2018-12-11T13:53:04Z</dcterms:modified>
</cp:coreProperties>
</file>