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77" r:id="rId8"/>
    <p:sldId id="261" r:id="rId9"/>
    <p:sldId id="265" r:id="rId10"/>
    <p:sldId id="266" r:id="rId11"/>
    <p:sldId id="272" r:id="rId12"/>
    <p:sldId id="273" r:id="rId13"/>
    <p:sldId id="274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Two Step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179061" cy="55661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12874" y="2447778"/>
            <a:ext cx="7090117" cy="37138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8806" y="3277772"/>
            <a:ext cx="6893169" cy="26306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179061" cy="556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7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415525" cy="5383237"/>
          </a:xfrm>
        </p:spPr>
      </p:pic>
    </p:spTree>
    <p:extLst>
      <p:ext uri="{BB962C8B-B14F-4D97-AF65-F5344CB8AC3E}">
        <p14:creationId xmlns:p14="http://schemas.microsoft.com/office/powerpoint/2010/main" val="57695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6240"/>
            <a:ext cx="8279135" cy="2151028"/>
          </a:xfrm>
        </p:spPr>
      </p:pic>
    </p:spTree>
    <p:extLst>
      <p:ext uri="{BB962C8B-B14F-4D97-AF65-F5344CB8AC3E}">
        <p14:creationId xmlns:p14="http://schemas.microsoft.com/office/powerpoint/2010/main" val="21729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solve equations </a:t>
            </a:r>
            <a:r>
              <a:rPr lang="en-US" dirty="0" smtClean="0"/>
              <a:t>requiring two-steps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931705" cy="3638843"/>
          </a:xfr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213164" cy="4989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2874" y="2067951"/>
            <a:ext cx="6231988" cy="1153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874" y="3655255"/>
            <a:ext cx="6372664" cy="1943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213164" cy="498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3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36608"/>
            <a:ext cx="6946379" cy="53047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0332" y="3910819"/>
            <a:ext cx="6246055" cy="21305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36608"/>
            <a:ext cx="6946379" cy="530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2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0080"/>
            <a:ext cx="7815480" cy="494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428049" cy="1430215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11134</TotalTime>
  <Words>23</Words>
  <Application>Microsoft Office PowerPoint</Application>
  <PresentationFormat>Widescreen</PresentationFormat>
  <Paragraphs>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Trebuchet MS</vt:lpstr>
      <vt:lpstr>Wingdings 3</vt:lpstr>
      <vt:lpstr>Facet</vt:lpstr>
      <vt:lpstr>Exploring Two Step Problems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28</cp:revision>
  <dcterms:created xsi:type="dcterms:W3CDTF">2017-08-25T00:42:30Z</dcterms:created>
  <dcterms:modified xsi:type="dcterms:W3CDTF">2018-12-06T14:10:28Z</dcterms:modified>
</cp:coreProperties>
</file>