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72" r:id="rId10"/>
    <p:sldId id="273" r:id="rId11"/>
    <p:sldId id="274" r:id="rId12"/>
    <p:sldId id="275" r:id="rId13"/>
    <p:sldId id="276" r:id="rId14"/>
    <p:sldId id="277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Solving Equations by </a:t>
            </a:r>
            <a:r>
              <a:rPr lang="en-US" dirty="0" smtClean="0"/>
              <a:t>Multiplying or Dividing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 </a:t>
            </a:r>
            <a:r>
              <a:rPr lang="en-US" dirty="0" smtClean="0"/>
              <a:t>4.4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439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698420"/>
            <a:ext cx="8517945" cy="1932238"/>
          </a:xfrm>
        </p:spPr>
      </p:pic>
    </p:spTree>
    <p:extLst>
      <p:ext uri="{BB962C8B-B14F-4D97-AF65-F5344CB8AC3E}">
        <p14:creationId xmlns:p14="http://schemas.microsoft.com/office/powerpoint/2010/main" val="576956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7935622" cy="5158154"/>
          </a:xfrm>
        </p:spPr>
      </p:pic>
    </p:spTree>
    <p:extLst>
      <p:ext uri="{BB962C8B-B14F-4D97-AF65-F5344CB8AC3E}">
        <p14:creationId xmlns:p14="http://schemas.microsoft.com/office/powerpoint/2010/main" val="217297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609600"/>
            <a:ext cx="7259485" cy="3048000"/>
          </a:xfrm>
        </p:spPr>
      </p:pic>
      <p:sp>
        <p:nvSpPr>
          <p:cNvPr id="5" name="Rectangle 4"/>
          <p:cNvSpPr/>
          <p:nvPr/>
        </p:nvSpPr>
        <p:spPr>
          <a:xfrm>
            <a:off x="1026942" y="1930400"/>
            <a:ext cx="5992836" cy="217736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479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8800730" cy="3695114"/>
          </a:xfrm>
        </p:spPr>
      </p:pic>
    </p:spTree>
    <p:extLst>
      <p:ext uri="{BB962C8B-B14F-4D97-AF65-F5344CB8AC3E}">
        <p14:creationId xmlns:p14="http://schemas.microsoft.com/office/powerpoint/2010/main" val="633163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8557540" cy="1908517"/>
          </a:xfrm>
        </p:spPr>
      </p:pic>
    </p:spTree>
    <p:extLst>
      <p:ext uri="{BB962C8B-B14F-4D97-AF65-F5344CB8AC3E}">
        <p14:creationId xmlns:p14="http://schemas.microsoft.com/office/powerpoint/2010/main" val="2477652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1657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Worksheet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03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students will learn to solve equations by </a:t>
            </a:r>
            <a:r>
              <a:rPr lang="en-US" dirty="0" smtClean="0"/>
              <a:t>multiplying or dividing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586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599"/>
            <a:ext cx="6666001" cy="4922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751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8711076" cy="5031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639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8185312" cy="390156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97280" y="1930400"/>
            <a:ext cx="7568418" cy="250092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43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45391" y="422031"/>
            <a:ext cx="618978" cy="43609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72924"/>
            <a:ext cx="8621085" cy="433517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69145" y="1930400"/>
            <a:ext cx="8482818" cy="344345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8185312" cy="3901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041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8704212" cy="1697502"/>
          </a:xfrm>
        </p:spPr>
      </p:pic>
    </p:spTree>
    <p:extLst>
      <p:ext uri="{BB962C8B-B14F-4D97-AF65-F5344CB8AC3E}">
        <p14:creationId xmlns:p14="http://schemas.microsoft.com/office/powerpoint/2010/main" val="1883209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599"/>
            <a:ext cx="7369386" cy="553054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42535" y="2560320"/>
            <a:ext cx="7216727" cy="382641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124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599"/>
            <a:ext cx="7415525" cy="538323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98806" y="3277772"/>
            <a:ext cx="6893169" cy="263065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599"/>
            <a:ext cx="7369386" cy="5530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37803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11130</TotalTime>
  <Words>26</Words>
  <Application>Microsoft Office PowerPoint</Application>
  <PresentationFormat>Widescreen</PresentationFormat>
  <Paragraphs>19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Cambria Math</vt:lpstr>
      <vt:lpstr>Trebuchet MS</vt:lpstr>
      <vt:lpstr>Wingdings 3</vt:lpstr>
      <vt:lpstr>Facet</vt:lpstr>
      <vt:lpstr>Solving Equations by Multiplying or Dividing</vt:lpstr>
      <vt:lpstr>Objective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  <vt:lpstr>Worksheet</vt:lpstr>
    </vt:vector>
  </TitlesOfParts>
  <Company>Alkcester-Hudson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and Subtracting Decimals</dc:title>
  <dc:creator>Jon Selchert</dc:creator>
  <cp:lastModifiedBy>Jon Selchert</cp:lastModifiedBy>
  <cp:revision>28</cp:revision>
  <dcterms:created xsi:type="dcterms:W3CDTF">2017-08-25T00:42:30Z</dcterms:created>
  <dcterms:modified xsi:type="dcterms:W3CDTF">2018-12-04T14:08:29Z</dcterms:modified>
</cp:coreProperties>
</file>