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72" r:id="rId10"/>
    <p:sldId id="273" r:id="rId11"/>
    <p:sldId id="274" r:id="rId12"/>
    <p:sldId id="275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Equations by Adding or Subtracting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4.3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7415525" cy="5383237"/>
          </a:xfrm>
        </p:spPr>
      </p:pic>
    </p:spTree>
    <p:extLst>
      <p:ext uri="{BB962C8B-B14F-4D97-AF65-F5344CB8AC3E}">
        <p14:creationId xmlns:p14="http://schemas.microsoft.com/office/powerpoint/2010/main" val="57695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384051"/>
            <a:ext cx="8297073" cy="1546349"/>
          </a:xfrm>
        </p:spPr>
      </p:pic>
    </p:spTree>
    <p:extLst>
      <p:ext uri="{BB962C8B-B14F-4D97-AF65-F5344CB8AC3E}">
        <p14:creationId xmlns:p14="http://schemas.microsoft.com/office/powerpoint/2010/main" val="217297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79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to solve equations by adding or subtracting.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7232784" cy="538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8113659" cy="498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2051241"/>
            <a:ext cx="8316865" cy="194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5391" y="422031"/>
            <a:ext cx="618978" cy="436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72924"/>
            <a:ext cx="8621085" cy="4335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9145" y="1930400"/>
            <a:ext cx="8482818" cy="34434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422224" cy="1697502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72924"/>
            <a:ext cx="8621085" cy="43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17694"/>
            <a:ext cx="6716039" cy="177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7415525" cy="53832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8806" y="3277772"/>
            <a:ext cx="6893169" cy="26306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780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11121</TotalTime>
  <Words>27</Words>
  <Application>Microsoft Office PowerPoint</Application>
  <PresentationFormat>Widescreen</PresentationFormat>
  <Paragraphs>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Trebuchet MS</vt:lpstr>
      <vt:lpstr>Wingdings 3</vt:lpstr>
      <vt:lpstr>Facet</vt:lpstr>
      <vt:lpstr>Solving Equations by Adding or Subtracting</vt:lpstr>
      <vt:lpstr>Objective</vt:lpstr>
      <vt:lpstr>PowerPoint Presentation</vt:lpstr>
      <vt:lpstr>PowerPoint Presentation</vt:lpstr>
      <vt:lpstr>Concept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26</cp:revision>
  <dcterms:created xsi:type="dcterms:W3CDTF">2017-08-25T00:42:30Z</dcterms:created>
  <dcterms:modified xsi:type="dcterms:W3CDTF">2018-11-29T16:25:49Z</dcterms:modified>
</cp:coreProperties>
</file>