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72" r:id="rId7"/>
    <p:sldId id="260" r:id="rId8"/>
    <p:sldId id="276" r:id="rId9"/>
    <p:sldId id="261" r:id="rId10"/>
    <p:sldId id="277" r:id="rId11"/>
    <p:sldId id="265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Number Sense to Solve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Sec </a:t>
            </a:r>
            <a:r>
              <a:rPr lang="en-US" smtClean="0"/>
              <a:t>4.2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39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45391" y="422031"/>
            <a:ext cx="618978" cy="4360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40080"/>
            <a:ext cx="7078388" cy="587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116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8798443" cy="2105465"/>
          </a:xfrm>
        </p:spPr>
      </p:pic>
    </p:spTree>
    <p:extLst>
      <p:ext uri="{BB962C8B-B14F-4D97-AF65-F5344CB8AC3E}">
        <p14:creationId xmlns:p14="http://schemas.microsoft.com/office/powerpoint/2010/main" val="1883209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65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Worksheet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0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30400"/>
            <a:ext cx="7475438" cy="1178560"/>
          </a:xfrm>
        </p:spPr>
      </p:pic>
    </p:spTree>
    <p:extLst>
      <p:ext uri="{BB962C8B-B14F-4D97-AF65-F5344CB8AC3E}">
        <p14:creationId xmlns:p14="http://schemas.microsoft.com/office/powerpoint/2010/main" val="61958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44307" y="1930400"/>
            <a:ext cx="6808763" cy="364040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511650"/>
            <a:ext cx="6516612" cy="4440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75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08" y="609599"/>
            <a:ext cx="7539068" cy="272444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44062" y="2124222"/>
            <a:ext cx="7385538" cy="12098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3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08" y="609599"/>
            <a:ext cx="7539068" cy="272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275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765104"/>
            <a:ext cx="8414876" cy="1809284"/>
          </a:xfrm>
        </p:spPr>
      </p:pic>
    </p:spTree>
    <p:extLst>
      <p:ext uri="{BB962C8B-B14F-4D97-AF65-F5344CB8AC3E}">
        <p14:creationId xmlns:p14="http://schemas.microsoft.com/office/powerpoint/2010/main" val="20423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998806" y="2039815"/>
            <a:ext cx="8275196" cy="316523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70" y="609600"/>
            <a:ext cx="9007801" cy="359664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7280" y="3671668"/>
            <a:ext cx="8488391" cy="53457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3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998806" y="2039815"/>
            <a:ext cx="8275196" cy="316523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70" y="609600"/>
            <a:ext cx="9007801" cy="359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677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45391" y="422031"/>
            <a:ext cx="618978" cy="4360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40080"/>
            <a:ext cx="7078388" cy="587326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77334" y="4543865"/>
            <a:ext cx="7078388" cy="196947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64369" y="4861559"/>
            <a:ext cx="3772220" cy="133408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417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7586</TotalTime>
  <Words>16</Words>
  <Application>Microsoft Office PowerPoint</Application>
  <PresentationFormat>Widescreen</PresentationFormat>
  <Paragraphs>23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Cambria Math</vt:lpstr>
      <vt:lpstr>Trebuchet MS</vt:lpstr>
      <vt:lpstr>Wingdings 3</vt:lpstr>
      <vt:lpstr>Facet</vt:lpstr>
      <vt:lpstr>Using Number Sense to Solve Equations</vt:lpstr>
      <vt:lpstr>Objective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  <vt:lpstr>Worksheet</vt:lpstr>
    </vt:vector>
  </TitlesOfParts>
  <Company>Alkcester-Hudson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Subtracting Decimals</dc:title>
  <dc:creator>Jon Selchert</dc:creator>
  <cp:lastModifiedBy>Jon Selchert</cp:lastModifiedBy>
  <cp:revision>27</cp:revision>
  <dcterms:created xsi:type="dcterms:W3CDTF">2017-08-25T00:42:30Z</dcterms:created>
  <dcterms:modified xsi:type="dcterms:W3CDTF">2018-11-27T04:15:07Z</dcterms:modified>
</cp:coreProperties>
</file>