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70" r:id="rId7"/>
    <p:sldId id="260" r:id="rId8"/>
    <p:sldId id="261" r:id="rId9"/>
    <p:sldId id="271" r:id="rId10"/>
    <p:sldId id="262" r:id="rId11"/>
    <p:sldId id="264" r:id="rId12"/>
    <p:sldId id="267" r:id="rId13"/>
    <p:sldId id="265" r:id="rId14"/>
    <p:sldId id="266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Evaluating and writing Algebraic Expressions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 4.1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440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30400"/>
            <a:ext cx="6796761" cy="1150425"/>
          </a:xfrm>
        </p:spPr>
      </p:pic>
    </p:spTree>
    <p:extLst>
      <p:ext uri="{BB962C8B-B14F-4D97-AF65-F5344CB8AC3E}">
        <p14:creationId xmlns:p14="http://schemas.microsoft.com/office/powerpoint/2010/main" val="2992311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Word Phrases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30" y="1930400"/>
            <a:ext cx="5756200" cy="756529"/>
          </a:xfrm>
        </p:spPr>
      </p:pic>
    </p:spTree>
    <p:extLst>
      <p:ext uri="{BB962C8B-B14F-4D97-AF65-F5344CB8AC3E}">
        <p14:creationId xmlns:p14="http://schemas.microsoft.com/office/powerpoint/2010/main" val="214285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Word Phrases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30" y="1930400"/>
            <a:ext cx="5756200" cy="756529"/>
          </a:xfr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77" y="2879673"/>
            <a:ext cx="6421239" cy="112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003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1768452"/>
            <a:ext cx="7095431" cy="707462"/>
          </a:xfrm>
        </p:spPr>
      </p:pic>
    </p:spTree>
    <p:extLst>
      <p:ext uri="{BB962C8B-B14F-4D97-AF65-F5344CB8AC3E}">
        <p14:creationId xmlns:p14="http://schemas.microsoft.com/office/powerpoint/2010/main" val="958637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Algebraic Expressions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30400"/>
            <a:ext cx="8150212" cy="2993292"/>
          </a:xfrm>
        </p:spPr>
      </p:pic>
      <p:sp>
        <p:nvSpPr>
          <p:cNvPr id="5" name="Rectangle 4"/>
          <p:cNvSpPr/>
          <p:nvPr/>
        </p:nvSpPr>
        <p:spPr>
          <a:xfrm>
            <a:off x="1463040" y="3643532"/>
            <a:ext cx="7364506" cy="15615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78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Algebraic Expressions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30400"/>
            <a:ext cx="8150212" cy="2993292"/>
          </a:xfrm>
        </p:spPr>
      </p:pic>
    </p:spTree>
    <p:extLst>
      <p:ext uri="{BB962C8B-B14F-4D97-AF65-F5344CB8AC3E}">
        <p14:creationId xmlns:p14="http://schemas.microsoft.com/office/powerpoint/2010/main" val="1215543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441510"/>
            <a:ext cx="7327956" cy="1161013"/>
          </a:xfrm>
        </p:spPr>
      </p:pic>
    </p:spTree>
    <p:extLst>
      <p:ext uri="{BB962C8B-B14F-4D97-AF65-F5344CB8AC3E}">
        <p14:creationId xmlns:p14="http://schemas.microsoft.com/office/powerpoint/2010/main" val="3387175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30400"/>
            <a:ext cx="7475438" cy="1178560"/>
          </a:xfrm>
        </p:spPr>
      </p:pic>
    </p:spTree>
    <p:extLst>
      <p:ext uri="{BB962C8B-B14F-4D97-AF65-F5344CB8AC3E}">
        <p14:creationId xmlns:p14="http://schemas.microsoft.com/office/powerpoint/2010/main" val="3849918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learn this?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626479"/>
            <a:ext cx="6807068" cy="3058063"/>
          </a:xfrm>
        </p:spPr>
      </p:pic>
    </p:spTree>
    <p:extLst>
      <p:ext uri="{BB962C8B-B14F-4D97-AF65-F5344CB8AC3E}">
        <p14:creationId xmlns:p14="http://schemas.microsoft.com/office/powerpoint/2010/main" val="2922954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753898"/>
            <a:ext cx="8934437" cy="4352674"/>
          </a:xfrm>
        </p:spPr>
      </p:pic>
    </p:spTree>
    <p:extLst>
      <p:ext uri="{BB962C8B-B14F-4D97-AF65-F5344CB8AC3E}">
        <p14:creationId xmlns:p14="http://schemas.microsoft.com/office/powerpoint/2010/main" val="2269844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Expressions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237939"/>
            <a:ext cx="8878442" cy="1602541"/>
          </a:xfrm>
        </p:spPr>
      </p:pic>
      <p:sp>
        <p:nvSpPr>
          <p:cNvPr id="5" name="Rectangle 4"/>
          <p:cNvSpPr/>
          <p:nvPr/>
        </p:nvSpPr>
        <p:spPr>
          <a:xfrm>
            <a:off x="8004517" y="2700997"/>
            <a:ext cx="1269485" cy="102694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49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Expressions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237939"/>
            <a:ext cx="8878442" cy="1602541"/>
          </a:xfrm>
        </p:spPr>
      </p:pic>
      <p:sp>
        <p:nvSpPr>
          <p:cNvPr id="5" name="Rectangle 4"/>
          <p:cNvSpPr/>
          <p:nvPr/>
        </p:nvSpPr>
        <p:spPr>
          <a:xfrm>
            <a:off x="8004517" y="2700997"/>
            <a:ext cx="1269485" cy="102694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517" y="2804486"/>
            <a:ext cx="1035994" cy="1035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853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723750"/>
            <a:ext cx="6503511" cy="920976"/>
          </a:xfrm>
        </p:spPr>
      </p:pic>
    </p:spTree>
    <p:extLst>
      <p:ext uri="{BB962C8B-B14F-4D97-AF65-F5344CB8AC3E}">
        <p14:creationId xmlns:p14="http://schemas.microsoft.com/office/powerpoint/2010/main" val="3973992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658899"/>
            <a:ext cx="8630306" cy="985827"/>
          </a:xfrm>
        </p:spPr>
      </p:pic>
    </p:spTree>
    <p:extLst>
      <p:ext uri="{BB962C8B-B14F-4D97-AF65-F5344CB8AC3E}">
        <p14:creationId xmlns:p14="http://schemas.microsoft.com/office/powerpoint/2010/main" val="629074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658899"/>
            <a:ext cx="8630306" cy="985827"/>
          </a:xfr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861740"/>
            <a:ext cx="6539392" cy="1909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781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34</Words>
  <Application>Microsoft Office PowerPoint</Application>
  <PresentationFormat>Widescreen</PresentationFormat>
  <Paragraphs>16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Evaluating and writing Algebraic Expressions</vt:lpstr>
      <vt:lpstr>Objective</vt:lpstr>
      <vt:lpstr>Why learn this?</vt:lpstr>
      <vt:lpstr>PowerPoint Presentation</vt:lpstr>
      <vt:lpstr>Writing Expressions</vt:lpstr>
      <vt:lpstr>Writing Expressions</vt:lpstr>
      <vt:lpstr>Example</vt:lpstr>
      <vt:lpstr>Application</vt:lpstr>
      <vt:lpstr>Application</vt:lpstr>
      <vt:lpstr>Example</vt:lpstr>
      <vt:lpstr>Writing Word Phrases</vt:lpstr>
      <vt:lpstr>Writing Word Phrases</vt:lpstr>
      <vt:lpstr>Example</vt:lpstr>
      <vt:lpstr>Evaluating Algebraic Expressions</vt:lpstr>
      <vt:lpstr>Evaluating Algebraic Expressions</vt:lpstr>
      <vt:lpstr>Example</vt:lpstr>
    </vt:vector>
  </TitlesOfParts>
  <Company>Alkcester-Hudson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and writing Algebraic Expressions</dc:title>
  <dc:creator>Jon Selchert</dc:creator>
  <cp:lastModifiedBy>Jon Selchert</cp:lastModifiedBy>
  <cp:revision>4</cp:revision>
  <dcterms:created xsi:type="dcterms:W3CDTF">2018-11-26T15:51:28Z</dcterms:created>
  <dcterms:modified xsi:type="dcterms:W3CDTF">2018-11-26T16:25:39Z</dcterms:modified>
</cp:coreProperties>
</file>