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72" r:id="rId9"/>
    <p:sldId id="273" r:id="rId10"/>
    <p:sldId id="270" r:id="rId11"/>
    <p:sldId id="27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Rational Numbers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 </a:t>
            </a:r>
            <a:r>
              <a:rPr lang="en-US" dirty="0" smtClean="0"/>
              <a:t>2.7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439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165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01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students will learn to </a:t>
            </a:r>
            <a:r>
              <a:rPr lang="en-US" dirty="0" smtClean="0"/>
              <a:t>compare and order rational numbers.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586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53550" y="2489982"/>
            <a:ext cx="6982517" cy="313709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733874"/>
            <a:ext cx="7288879" cy="756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751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3" y="609600"/>
            <a:ext cx="6627309" cy="4581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639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5141684" cy="132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43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53551" y="2489982"/>
            <a:ext cx="7287064" cy="177252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711131"/>
            <a:ext cx="8596367" cy="364985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772529" y="2160589"/>
            <a:ext cx="6260123" cy="54040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74763" y="3209604"/>
            <a:ext cx="7598899" cy="138156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041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6216562" cy="1320800"/>
          </a:xfrm>
        </p:spPr>
      </p:pic>
    </p:spTree>
    <p:extLst>
      <p:ext uri="{BB962C8B-B14F-4D97-AF65-F5344CB8AC3E}">
        <p14:creationId xmlns:p14="http://schemas.microsoft.com/office/powerpoint/2010/main" val="1883209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7352713" cy="2625969"/>
          </a:xfrm>
        </p:spPr>
      </p:pic>
    </p:spTree>
    <p:extLst>
      <p:ext uri="{BB962C8B-B14F-4D97-AF65-F5344CB8AC3E}">
        <p14:creationId xmlns:p14="http://schemas.microsoft.com/office/powerpoint/2010/main" val="1642594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7767420" cy="1683434"/>
          </a:xfrm>
        </p:spPr>
      </p:pic>
    </p:spTree>
    <p:extLst>
      <p:ext uri="{BB962C8B-B14F-4D97-AF65-F5344CB8AC3E}">
        <p14:creationId xmlns:p14="http://schemas.microsoft.com/office/powerpoint/2010/main" val="172368720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6802</TotalTime>
  <Words>22</Words>
  <Application>Microsoft Office PowerPoint</Application>
  <PresentationFormat>Widescreen</PresentationFormat>
  <Paragraphs>18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Cambria Math</vt:lpstr>
      <vt:lpstr>Trebuchet MS</vt:lpstr>
      <vt:lpstr>Wingdings 3</vt:lpstr>
      <vt:lpstr>Facet</vt:lpstr>
      <vt:lpstr>Rational Numbers</vt:lpstr>
      <vt:lpstr>Objective</vt:lpstr>
      <vt:lpstr>Definition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  <vt:lpstr>Worksheet</vt:lpstr>
    </vt:vector>
  </TitlesOfParts>
  <Company>Alkcester-Hudson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and Subtracting Decimals</dc:title>
  <dc:creator>Jon Selchert</dc:creator>
  <cp:lastModifiedBy>Jon Selchert</cp:lastModifiedBy>
  <cp:revision>29</cp:revision>
  <dcterms:created xsi:type="dcterms:W3CDTF">2017-08-25T00:42:30Z</dcterms:created>
  <dcterms:modified xsi:type="dcterms:W3CDTF">2018-10-25T13:02:44Z</dcterms:modified>
</cp:coreProperties>
</file>