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2" r:id="rId9"/>
    <p:sldId id="27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Fractions and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</a:t>
            </a:r>
            <a:r>
              <a:rPr lang="en-US" dirty="0" smtClean="0"/>
              <a:t>learn to convert between fractions and decimals.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7" y="668996"/>
            <a:ext cx="7248028" cy="47048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3550" y="2489982"/>
            <a:ext cx="6982517" cy="31370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473301" cy="15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22210"/>
            <a:ext cx="4694096" cy="130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30" y="609599"/>
            <a:ext cx="8358951" cy="35544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53551" y="2489982"/>
            <a:ext cx="7287064" cy="17725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044959" cy="2344615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965535" cy="2203938"/>
          </a:xfrm>
        </p:spPr>
      </p:pic>
    </p:spTree>
    <p:extLst>
      <p:ext uri="{BB962C8B-B14F-4D97-AF65-F5344CB8AC3E}">
        <p14:creationId xmlns:p14="http://schemas.microsoft.com/office/powerpoint/2010/main" val="164259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5767"/>
            <a:ext cx="6929658" cy="1916418"/>
          </a:xfrm>
        </p:spPr>
      </p:pic>
    </p:spTree>
    <p:extLst>
      <p:ext uri="{BB962C8B-B14F-4D97-AF65-F5344CB8AC3E}">
        <p14:creationId xmlns:p14="http://schemas.microsoft.com/office/powerpoint/2010/main" val="17236872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6783</TotalTime>
  <Words>21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Fractions and Decimals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25</cp:revision>
  <dcterms:created xsi:type="dcterms:W3CDTF">2017-08-25T00:42:30Z</dcterms:created>
  <dcterms:modified xsi:type="dcterms:W3CDTF">2018-10-23T13:10:20Z</dcterms:modified>
</cp:coreProperties>
</file>