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70" r:id="rId9"/>
    <p:sldId id="27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Mixed Numbers and Improper Fractions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 </a:t>
            </a:r>
            <a:r>
              <a:rPr lang="en-US" dirty="0" smtClean="0"/>
              <a:t>2.5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439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students will </a:t>
            </a:r>
            <a:r>
              <a:rPr lang="en-US" dirty="0" smtClean="0"/>
              <a:t>write mixed numbers and improper fractions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586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372305"/>
            <a:ext cx="5340774" cy="5253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751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609599"/>
            <a:ext cx="6204621" cy="119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639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6629217" cy="119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43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599"/>
            <a:ext cx="6397827" cy="155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041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7104516" cy="1320800"/>
          </a:xfrm>
        </p:spPr>
      </p:pic>
    </p:spTree>
    <p:extLst>
      <p:ext uri="{BB962C8B-B14F-4D97-AF65-F5344CB8AC3E}">
        <p14:creationId xmlns:p14="http://schemas.microsoft.com/office/powerpoint/2010/main" val="1883209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65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7987" y="3649501"/>
            <a:ext cx="393896" cy="36576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70670" y="2417298"/>
            <a:ext cx="321213" cy="39155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06594" y="3694049"/>
            <a:ext cx="393896" cy="36576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006594" y="2417298"/>
            <a:ext cx="393896" cy="36576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1399971"/>
            <a:ext cx="7182839" cy="2778133"/>
          </a:xfrm>
        </p:spPr>
      </p:pic>
      <p:sp>
        <p:nvSpPr>
          <p:cNvPr id="10" name="Rectangle 9"/>
          <p:cNvSpPr/>
          <p:nvPr/>
        </p:nvSpPr>
        <p:spPr>
          <a:xfrm>
            <a:off x="677334" y="3193366"/>
            <a:ext cx="7228709" cy="99880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542671" y="1758462"/>
            <a:ext cx="1674055" cy="13927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77332" y="1758462"/>
            <a:ext cx="434016" cy="42203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10001" y="1858392"/>
            <a:ext cx="434016" cy="42203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54193" y="2768991"/>
            <a:ext cx="434016" cy="42203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045394" y="2840609"/>
            <a:ext cx="434016" cy="42203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2204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6772</TotalTime>
  <Words>25</Words>
  <Application>Microsoft Office PowerPoint</Application>
  <PresentationFormat>Widescreen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Cambria Math</vt:lpstr>
      <vt:lpstr>Trebuchet MS</vt:lpstr>
      <vt:lpstr>Wingdings 3</vt:lpstr>
      <vt:lpstr>Facet</vt:lpstr>
      <vt:lpstr>Mixed Numbers and Improper Fractions</vt:lpstr>
      <vt:lpstr>Objective</vt:lpstr>
      <vt:lpstr>Definitions</vt:lpstr>
      <vt:lpstr>PowerPoint Presentation</vt:lpstr>
      <vt:lpstr>PowerPoint Presentation</vt:lpstr>
      <vt:lpstr>PowerPoint Presentation</vt:lpstr>
      <vt:lpstr>PowerPoint Presentation</vt:lpstr>
      <vt:lpstr>Questions?</vt:lpstr>
      <vt:lpstr>Exit Ticket</vt:lpstr>
    </vt:vector>
  </TitlesOfParts>
  <Company>Alkcester-Hudson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and Subtracting Decimals</dc:title>
  <dc:creator>Jon Selchert</dc:creator>
  <cp:lastModifiedBy>Jon Selchert</cp:lastModifiedBy>
  <cp:revision>23</cp:revision>
  <dcterms:created xsi:type="dcterms:W3CDTF">2017-08-25T00:42:30Z</dcterms:created>
  <dcterms:modified xsi:type="dcterms:W3CDTF">2018-10-11T02:51:22Z</dcterms:modified>
</cp:coreProperties>
</file>