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and Ordering Fractions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 </a:t>
            </a:r>
            <a:r>
              <a:rPr lang="en-US" dirty="0" smtClean="0"/>
              <a:t>2.4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439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03471"/>
            <a:ext cx="6240920" cy="2784123"/>
          </a:xfrm>
        </p:spPr>
      </p:pic>
      <p:sp>
        <p:nvSpPr>
          <p:cNvPr id="5" name="Rectangle 4"/>
          <p:cNvSpPr/>
          <p:nvPr/>
        </p:nvSpPr>
        <p:spPr>
          <a:xfrm>
            <a:off x="897987" y="3649501"/>
            <a:ext cx="393896" cy="3657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0670" y="2417298"/>
            <a:ext cx="321213" cy="39155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6594" y="3694049"/>
            <a:ext cx="393896" cy="3657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06594" y="2417298"/>
            <a:ext cx="393896" cy="3657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2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students will learn </a:t>
            </a:r>
            <a:r>
              <a:rPr lang="en-US" dirty="0" smtClean="0"/>
              <a:t>to compare and order fractions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7736735" cy="79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51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364" y="3897309"/>
            <a:ext cx="4887007" cy="249589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74" y="609600"/>
            <a:ext cx="4734586" cy="32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3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5874084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43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559387"/>
            <a:ext cx="7991322" cy="177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041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691904" cy="2429022"/>
          </a:xfrm>
        </p:spPr>
      </p:pic>
    </p:spTree>
    <p:extLst>
      <p:ext uri="{BB962C8B-B14F-4D97-AF65-F5344CB8AC3E}">
        <p14:creationId xmlns:p14="http://schemas.microsoft.com/office/powerpoint/2010/main" val="188320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endParaRPr lang="en-US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505921" cy="165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1657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6763</TotalTime>
  <Words>24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Cambria Math</vt:lpstr>
      <vt:lpstr>Trebuchet MS</vt:lpstr>
      <vt:lpstr>Wingdings 3</vt:lpstr>
      <vt:lpstr>Facet</vt:lpstr>
      <vt:lpstr>Comparing and Ordering Fractions</vt:lpstr>
      <vt:lpstr>Objective</vt:lpstr>
      <vt:lpstr>Definitions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  <vt:lpstr>Exit Ticket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Decimals</dc:title>
  <dc:creator>Jon Selchert</dc:creator>
  <cp:lastModifiedBy>Jon Selchert</cp:lastModifiedBy>
  <cp:revision>21</cp:revision>
  <dcterms:created xsi:type="dcterms:W3CDTF">2017-08-25T00:42:30Z</dcterms:created>
  <dcterms:modified xsi:type="dcterms:W3CDTF">2018-10-09T03:15:36Z</dcterms:modified>
</cp:coreProperties>
</file>