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116696" cy="2682240"/>
          </a:xfrm>
        </p:spPr>
      </p:pic>
    </p:spTree>
    <p:extLst>
      <p:ext uri="{BB962C8B-B14F-4D97-AF65-F5344CB8AC3E}">
        <p14:creationId xmlns:p14="http://schemas.microsoft.com/office/powerpoint/2010/main" val="3987049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08547"/>
            <a:ext cx="7682536" cy="1542616"/>
          </a:xfrm>
        </p:spPr>
      </p:pic>
    </p:spTree>
    <p:extLst>
      <p:ext uri="{BB962C8B-B14F-4D97-AF65-F5344CB8AC3E}">
        <p14:creationId xmlns:p14="http://schemas.microsoft.com/office/powerpoint/2010/main" val="380582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16/35</m:t>
                    </m:r>
                  </m:oMath>
                </a14:m>
                <a:r>
                  <a:rPr lang="en-US" dirty="0" smtClean="0"/>
                  <a:t> equivalent?</a:t>
                </a:r>
              </a:p>
              <a:p>
                <a:endParaRPr lang="en-US" dirty="0"/>
              </a:p>
              <a:p>
                <a:r>
                  <a:rPr lang="en-US" dirty="0" smtClean="0"/>
                  <a:t>Write 2 equivalent fractions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by dividing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Write 2 equivalent fractions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by using multiples</a:t>
                </a:r>
              </a:p>
              <a:p>
                <a:endParaRPr lang="en-US" dirty="0"/>
              </a:p>
              <a:p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22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</a:t>
            </a:r>
            <a:r>
              <a:rPr lang="en-US" dirty="0" smtClean="0"/>
              <a:t>to write equivalent fractions and to simplify fractions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029263"/>
            <a:ext cx="4782217" cy="21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43896"/>
            <a:ext cx="6838177" cy="12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636672" cy="322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50957"/>
            <a:ext cx="6914574" cy="138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932094" cy="304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96952"/>
            <a:ext cx="7959493" cy="1400994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7148473" cy="28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87" y="1930400"/>
            <a:ext cx="5305307" cy="1614658"/>
          </a:xfrm>
        </p:spPr>
      </p:pic>
    </p:spTree>
    <p:extLst>
      <p:ext uri="{BB962C8B-B14F-4D97-AF65-F5344CB8AC3E}">
        <p14:creationId xmlns:p14="http://schemas.microsoft.com/office/powerpoint/2010/main" val="13644364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30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Trebuchet MS</vt:lpstr>
      <vt:lpstr>Wingdings 3</vt:lpstr>
      <vt:lpstr>Facet</vt:lpstr>
      <vt:lpstr>Simplifying Fractions</vt:lpstr>
      <vt:lpstr>Objective</vt:lpstr>
      <vt:lpstr>Definitions</vt:lpstr>
      <vt:lpstr>PowerPoint Presentation</vt:lpstr>
      <vt:lpstr>Examples</vt:lpstr>
      <vt:lpstr>PowerPoint Presentation</vt:lpstr>
      <vt:lpstr>Examples</vt:lpstr>
      <vt:lpstr>PowerPoint Presentation</vt:lpstr>
      <vt:lpstr>Examples</vt:lpstr>
      <vt:lpstr>PowerPoint Presentation</vt:lpstr>
      <vt:lpstr>Example</vt:lpstr>
      <vt:lpstr>Questions?</vt:lpstr>
      <vt:lpstr>Exit Ticket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19</cp:revision>
  <dcterms:created xsi:type="dcterms:W3CDTF">2017-08-25T00:42:30Z</dcterms:created>
  <dcterms:modified xsi:type="dcterms:W3CDTF">2018-10-04T13:02:32Z</dcterms:modified>
</cp:coreProperties>
</file>