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Prime Factorization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 </a:t>
            </a:r>
            <a:r>
              <a:rPr lang="en-US" dirty="0" smtClean="0"/>
              <a:t>2.2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9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09600"/>
            <a:ext cx="8626543" cy="2668172"/>
          </a:xfrm>
        </p:spPr>
      </p:pic>
    </p:spTree>
    <p:extLst>
      <p:ext uri="{BB962C8B-B14F-4D97-AF65-F5344CB8AC3E}">
        <p14:creationId xmlns:p14="http://schemas.microsoft.com/office/powerpoint/2010/main" val="3987049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07" y="1694948"/>
            <a:ext cx="4707522" cy="1329605"/>
          </a:xfrm>
        </p:spPr>
      </p:pic>
    </p:spTree>
    <p:extLst>
      <p:ext uri="{BB962C8B-B14F-4D97-AF65-F5344CB8AC3E}">
        <p14:creationId xmlns:p14="http://schemas.microsoft.com/office/powerpoint/2010/main" val="3805827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65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22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7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students will learn </a:t>
            </a:r>
            <a:r>
              <a:rPr lang="en-US" dirty="0" smtClean="0"/>
              <a:t>find factors and multiples and to use prime factorization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698381"/>
            <a:ext cx="6844985" cy="1255834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954215"/>
            <a:ext cx="6969088" cy="165998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723555"/>
            <a:ext cx="6822446" cy="80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18" y="609599"/>
            <a:ext cx="8867645" cy="401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3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399"/>
            <a:ext cx="6322035" cy="120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4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49108"/>
            <a:ext cx="8621435" cy="430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04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if the following are prime or composite numbers.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37				22				83				111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20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7313115" cy="340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24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201385"/>
            <a:ext cx="7169408" cy="1034183"/>
          </a:xfrm>
        </p:spPr>
      </p:pic>
    </p:spTree>
    <p:extLst>
      <p:ext uri="{BB962C8B-B14F-4D97-AF65-F5344CB8AC3E}">
        <p14:creationId xmlns:p14="http://schemas.microsoft.com/office/powerpoint/2010/main" val="13644364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</TotalTime>
  <Words>41</Words>
  <Application>Microsoft Office PowerPoint</Application>
  <PresentationFormat>Widescreen</PresentationFormat>
  <Paragraphs>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Cambria Math</vt:lpstr>
      <vt:lpstr>Trebuchet MS</vt:lpstr>
      <vt:lpstr>Wingdings 3</vt:lpstr>
      <vt:lpstr>Facet</vt:lpstr>
      <vt:lpstr>Prime Factorization</vt:lpstr>
      <vt:lpstr>Objective</vt:lpstr>
      <vt:lpstr>Definitions</vt:lpstr>
      <vt:lpstr>PowerPoint Presentation</vt:lpstr>
      <vt:lpstr>Examples</vt:lpstr>
      <vt:lpstr>PowerPoint Presentation</vt:lpstr>
      <vt:lpstr>Examples</vt:lpstr>
      <vt:lpstr>PowerPoint Presentation</vt:lpstr>
      <vt:lpstr>Examples</vt:lpstr>
      <vt:lpstr>PowerPoint Presentation</vt:lpstr>
      <vt:lpstr>Example</vt:lpstr>
      <vt:lpstr>Questions?</vt:lpstr>
      <vt:lpstr>Exit Ticket</vt:lpstr>
      <vt:lpstr>PowerPoint Presentation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Jon Selchert</dc:creator>
  <cp:lastModifiedBy>Jon Selchert</cp:lastModifiedBy>
  <cp:revision>17</cp:revision>
  <dcterms:created xsi:type="dcterms:W3CDTF">2017-08-25T00:42:30Z</dcterms:created>
  <dcterms:modified xsi:type="dcterms:W3CDTF">2018-10-02T13:17:59Z</dcterms:modified>
</cp:coreProperties>
</file>