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Exponents </a:t>
            </a:r>
            <a:r>
              <a:rPr lang="en-US" dirty="0" smtClean="0"/>
              <a:t>and Order of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learn to write and simplify exponents.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Googal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 googol is a number written as 1 followed by 100 zeros.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Exponent – tells you how many times a number is used as a factor</a:t>
                </a:r>
              </a:p>
              <a:p>
                <a:r>
                  <a:rPr lang="en-US" dirty="0" smtClean="0"/>
                  <a:t>Base – this is the number used as a factor</a:t>
                </a:r>
              </a:p>
              <a:p>
                <a:r>
                  <a:rPr lang="en-US" dirty="0" smtClean="0"/>
                  <a:t>Power – this is a number that can be written as an exponent</a:t>
                </a:r>
              </a:p>
              <a:p>
                <a:pPr lvl="2"/>
                <a:r>
                  <a:rPr lang="en-US" dirty="0" smtClean="0"/>
                  <a:t>125 is a power of 5 because it can be written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Expressions Using Exponents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b="0" dirty="0" smtClean="0"/>
                  <a:t> Write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∙3∙3∙3∙3</m:t>
                    </m:r>
                  </m:oMath>
                </a14:m>
                <a:r>
                  <a:rPr lang="en-US" dirty="0" smtClean="0"/>
                  <a:t> using exponents.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∙3∙3∙3∙3</m:t>
                    </m:r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/>
                  <a:t> Write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2)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(−2)</m:t>
                    </m:r>
                  </m:oMath>
                </a14:m>
                <a:r>
                  <a:rPr lang="en-US" dirty="0"/>
                  <a:t> using exponents</a:t>
                </a:r>
                <a:r>
                  <a:rPr lang="en-US" dirty="0" smtClean="0"/>
                  <a:t>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2)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∙(−2)</m:t>
                    </m:r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3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44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∙44∙44∙44 </m:t>
                    </m:r>
                  </m:oMath>
                </a14:m>
                <a:r>
                  <a:rPr lang="en-US" dirty="0" smtClean="0"/>
                  <a:t>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Gibraltar is at the mouth of the Mediterranean Sea. Its area is about the same as the area of a square 1.5 mi on a side. Find its area.</a:t>
                </a:r>
              </a:p>
              <a:p>
                <a:pPr marL="0" indent="0">
                  <a:buNone/>
                </a:pPr>
                <a:r>
                  <a:rPr lang="en-US" dirty="0" smtClean="0"/>
                  <a:t>Use the formula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, A = area and s=side.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r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∙7∙7∙7∙7∙7</m:t>
                    </m:r>
                  </m:oMath>
                </a14:m>
                <a:r>
                  <a:rPr lang="en-US" dirty="0" smtClean="0"/>
                  <a:t>								(-5)(-5)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124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</a:t>
            </a:r>
            <a:r>
              <a:rPr lang="en-US" smtClean="0"/>
              <a:t>70-71 9-36 all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364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178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Trebuchet MS</vt:lpstr>
      <vt:lpstr>Wingdings 3</vt:lpstr>
      <vt:lpstr>Facet</vt:lpstr>
      <vt:lpstr>Exponents and Order of Operations</vt:lpstr>
      <vt:lpstr>Objective</vt:lpstr>
      <vt:lpstr>Googal</vt:lpstr>
      <vt:lpstr>Vocabulary</vt:lpstr>
      <vt:lpstr>Writing Expressions Using Exponents</vt:lpstr>
      <vt:lpstr>Examples</vt:lpstr>
      <vt:lpstr>Questions?</vt:lpstr>
      <vt:lpstr>Exit ticket</vt:lpstr>
      <vt:lpstr>Assignment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12</cp:revision>
  <dcterms:created xsi:type="dcterms:W3CDTF">2017-08-25T00:42:30Z</dcterms:created>
  <dcterms:modified xsi:type="dcterms:W3CDTF">2018-10-02T12:37:45Z</dcterms:modified>
</cp:coreProperties>
</file>