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88" r:id="rId4"/>
    <p:sldId id="290" r:id="rId5"/>
    <p:sldId id="291" r:id="rId6"/>
    <p:sldId id="262" r:id="rId7"/>
    <p:sldId id="279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D095E-7162-4CC4-A175-DCA5C19A3D8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E691B-A7E8-4FEB-8A1A-CBA13466B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95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12</a:t>
            </a:r>
            <a:endParaRPr lang="en-US" dirty="0" smtClean="0"/>
          </a:p>
          <a:p>
            <a:r>
              <a:rPr lang="en-US" dirty="0" smtClean="0"/>
              <a:t>Section </a:t>
            </a:r>
            <a:r>
              <a:rPr lang="en-US" dirty="0" smtClean="0"/>
              <a:t>12.1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students will be able </a:t>
            </a:r>
            <a:r>
              <a:rPr lang="en-US" dirty="0" smtClean="0"/>
              <a:t>to find the probability and complement of an event.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Outcome – the result of an action, for example, tails is a possible outcome of flipping a coin</a:t>
                </a:r>
              </a:p>
              <a:p>
                <a:r>
                  <a:rPr lang="en-US" b="1" dirty="0" smtClean="0"/>
                  <a:t>Event – is the collection of possible outcomes</a:t>
                </a:r>
              </a:p>
              <a:p>
                <a:r>
                  <a:rPr lang="en-US" b="1" dirty="0" smtClean="0"/>
                  <a:t>Theoretical probability = P(event)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𝒏𝒖𝒎𝒃𝒆𝒓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𝒇𝒂𝒗𝒐𝒓𝒂𝒃𝒍𝒆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𝒐𝒖𝒕𝒄𝒐𝒎𝒆𝒔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𝒕𝒐𝒕𝒂𝒍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𝒏𝒖𝒎𝒃𝒆𝒓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𝒑𝒐𝒔𝒔𝒊𝒃𝒍𝒆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𝒐𝒖𝒕𝒄𝒐𝒎𝒆𝒔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 smtClean="0"/>
              </a:p>
              <a:p>
                <a:r>
                  <a:rPr lang="en-US" b="1" dirty="0" smtClean="0"/>
                  <a:t>Complement – the collection of outcomes not contained in the event</a:t>
                </a:r>
              </a:p>
              <a:p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86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</a:t>
            </a:r>
            <a:r>
              <a:rPr lang="en-US" dirty="0" smtClean="0"/>
              <a:t>Finding Probability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2" y="2479659"/>
                <a:ext cx="9601196" cy="331893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Assume you have5 tokens in a bag. Each token has 1 of the letters A,B,C,D,E.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we want the probability of choosing a vowel, we must consider that there are 2 ways to do this, drawing an A or E. These are what we will call a favorable outcome. There are in return a total of 5 possible outcomes, A,B,C,D,E.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This will give us a probability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r>
                  <a:rPr lang="en-US" dirty="0" smtClean="0"/>
                  <a:t> Remember from previous chapters that this can be written as 0.4 or 40% also.</a:t>
                </a:r>
              </a:p>
              <a:p>
                <a:pPr marL="0" indent="0">
                  <a:buNone/>
                </a:pPr>
                <a:r>
                  <a:rPr lang="en-US" dirty="0" smtClean="0"/>
                  <a:t>In this same example we have a complement. In this case it is not drawing a vowel(drawing a consonant), so B,C,D.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2" y="2479659"/>
                <a:ext cx="9601196" cy="3318936"/>
              </a:xfrm>
              <a:blipFill>
                <a:blip r:embed="rId2"/>
                <a:stretch>
                  <a:fillRect l="-826" t="-2206" r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090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Outcomes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must remember when dealing with probabilities that our total is always 1.</a:t>
                </a:r>
              </a:p>
              <a:p>
                <a:r>
                  <a:rPr lang="en-US" dirty="0" smtClean="0"/>
                  <a:t>For example when trying to flip a coin an get a heads. This is the favorable event. The complement is getting a tails. Since heads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and tails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and we add them together we  get 1.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6905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41973</TotalTime>
  <Words>279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 Math</vt:lpstr>
      <vt:lpstr>Garamond</vt:lpstr>
      <vt:lpstr>Organic</vt:lpstr>
      <vt:lpstr>Probability</vt:lpstr>
      <vt:lpstr>Objective </vt:lpstr>
      <vt:lpstr>Vocabulary</vt:lpstr>
      <vt:lpstr>Example – Finding Probability</vt:lpstr>
      <vt:lpstr>Total Outcomes</vt:lpstr>
      <vt:lpstr>Questions?</vt:lpstr>
      <vt:lpstr>Worksheet</vt:lpstr>
    </vt:vector>
  </TitlesOfParts>
  <Company>Alkcester-Hudson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Ratios</dc:title>
  <dc:creator>Jon Selchert</dc:creator>
  <cp:lastModifiedBy>Jon Selchert</cp:lastModifiedBy>
  <cp:revision>88</cp:revision>
  <cp:lastPrinted>2017-03-17T14:41:20Z</cp:lastPrinted>
  <dcterms:created xsi:type="dcterms:W3CDTF">2016-12-16T14:01:24Z</dcterms:created>
  <dcterms:modified xsi:type="dcterms:W3CDTF">2020-04-21T03:03:31Z</dcterms:modified>
</cp:coreProperties>
</file>