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93" r:id="rId4"/>
    <p:sldId id="294" r:id="rId5"/>
    <p:sldId id="288" r:id="rId6"/>
    <p:sldId id="290" r:id="rId7"/>
    <p:sldId id="291" r:id="rId8"/>
    <p:sldId id="295" r:id="rId9"/>
    <p:sldId id="292" r:id="rId10"/>
    <p:sldId id="296" r:id="rId11"/>
    <p:sldId id="297" r:id="rId12"/>
    <p:sldId id="262" r:id="rId13"/>
    <p:sldId id="279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the Slope of a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r>
              <a:rPr lang="en-US" dirty="0" smtClean="0"/>
              <a:t>Section </a:t>
            </a:r>
            <a:r>
              <a:rPr lang="en-US" dirty="0" smtClean="0"/>
              <a:t>10.3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61" y="2970601"/>
            <a:ext cx="3189511" cy="309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2" y="2518117"/>
            <a:ext cx="576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line through the point (1,4) with slope of -1.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6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61" y="2970601"/>
            <a:ext cx="3189511" cy="30973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95402" y="2518117"/>
                <a:ext cx="5766580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Draw a line through the </a:t>
                </a:r>
                <a:r>
                  <a:rPr lang="en-US" dirty="0" err="1" smtClean="0"/>
                  <a:t>orgin</a:t>
                </a:r>
                <a:r>
                  <a:rPr lang="en-US" dirty="0" smtClean="0"/>
                  <a:t> with slope of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2" y="2518117"/>
                <a:ext cx="5766580" cy="484043"/>
              </a:xfrm>
              <a:prstGeom prst="rect">
                <a:avLst/>
              </a:prstGeom>
              <a:blipFill>
                <a:blip r:embed="rId3"/>
                <a:stretch>
                  <a:fillRect l="-95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97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find </a:t>
            </a:r>
            <a:r>
              <a:rPr lang="en-US" dirty="0" smtClean="0"/>
              <a:t>the slope of a line and use it to solve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Slope – </a:t>
            </a:r>
            <a:r>
              <a:rPr lang="en-US" dirty="0" smtClean="0"/>
              <a:t>a ratio or number that describes the steepness of a line(rise/run)</a:t>
            </a:r>
          </a:p>
          <a:p>
            <a:r>
              <a:rPr lang="en-US" b="1" dirty="0" smtClean="0"/>
              <a:t>Rise – </a:t>
            </a:r>
            <a:r>
              <a:rPr lang="en-US" dirty="0" smtClean="0"/>
              <a:t>vertical change in a line</a:t>
            </a:r>
          </a:p>
          <a:p>
            <a:r>
              <a:rPr lang="en-US" b="1" dirty="0" smtClean="0"/>
              <a:t>Run – </a:t>
            </a:r>
            <a:r>
              <a:rPr lang="en-US" dirty="0" smtClean="0"/>
              <a:t>horizontal change in a 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518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2546935"/>
            <a:ext cx="3502855" cy="2900214"/>
          </a:xfrm>
        </p:spPr>
      </p:pic>
    </p:spTree>
    <p:extLst>
      <p:ext uri="{BB962C8B-B14F-4D97-AF65-F5344CB8AC3E}">
        <p14:creationId xmlns:p14="http://schemas.microsoft.com/office/powerpoint/2010/main" val="294264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Slope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74086"/>
            <a:ext cx="2348130" cy="3376167"/>
          </a:xfrm>
        </p:spPr>
      </p:pic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77737"/>
            <a:ext cx="3513336" cy="3318151"/>
          </a:xfrm>
        </p:spPr>
      </p:pic>
    </p:spTree>
    <p:extLst>
      <p:ext uri="{BB962C8B-B14F-4D97-AF65-F5344CB8AC3E}">
        <p14:creationId xmlns:p14="http://schemas.microsoft.com/office/powerpoint/2010/main" val="9300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5713"/>
            <a:ext cx="4126614" cy="26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07163"/>
            <a:ext cx="4495074" cy="28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1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Lines on a Graph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61" y="2970601"/>
            <a:ext cx="3189511" cy="3097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2" y="2518117"/>
            <a:ext cx="576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line through the point (3,2) with slope of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56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42044</TotalTime>
  <Words>117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Garamond</vt:lpstr>
      <vt:lpstr>Organic</vt:lpstr>
      <vt:lpstr>Finding the Slope of a Line</vt:lpstr>
      <vt:lpstr>Objective </vt:lpstr>
      <vt:lpstr>Vocabulary</vt:lpstr>
      <vt:lpstr>Slope</vt:lpstr>
      <vt:lpstr>Finding the Slope</vt:lpstr>
      <vt:lpstr>Example </vt:lpstr>
      <vt:lpstr>Example</vt:lpstr>
      <vt:lpstr>Example</vt:lpstr>
      <vt:lpstr>Drawing Lines on a Graph</vt:lpstr>
      <vt:lpstr>Example</vt:lpstr>
      <vt:lpstr>Example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93</cp:revision>
  <cp:lastPrinted>2017-03-17T14:41:20Z</cp:lastPrinted>
  <dcterms:created xsi:type="dcterms:W3CDTF">2016-12-16T14:01:24Z</dcterms:created>
  <dcterms:modified xsi:type="dcterms:W3CDTF">2018-04-18T02:56:37Z</dcterms:modified>
</cp:coreProperties>
</file>