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88" r:id="rId4"/>
    <p:sldId id="290" r:id="rId5"/>
    <p:sldId id="291" r:id="rId6"/>
    <p:sldId id="292" r:id="rId7"/>
    <p:sldId id="262" r:id="rId8"/>
    <p:sldId id="279" r:id="rId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D095E-7162-4CC4-A175-DCA5C19A3D8C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E691B-A7E8-4FEB-8A1A-CBA13466B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95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Graphing </a:t>
            </a:r>
            <a:r>
              <a:rPr lang="en-US" dirty="0" smtClean="0"/>
              <a:t>Linear Equations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10</a:t>
            </a:r>
          </a:p>
          <a:p>
            <a:r>
              <a:rPr lang="en-US" dirty="0" smtClean="0"/>
              <a:t>Section </a:t>
            </a:r>
            <a:r>
              <a:rPr lang="en-US" dirty="0" smtClean="0"/>
              <a:t>10.2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6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students will be able to </a:t>
            </a:r>
            <a:r>
              <a:rPr lang="en-US" dirty="0" smtClean="0"/>
              <a:t>find solutions to linear equations and graph linear equations.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7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Solutions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108025"/>
              </p:ext>
            </p:extLst>
          </p:nvPr>
        </p:nvGraphicFramePr>
        <p:xfrm>
          <a:off x="2093684" y="3820205"/>
          <a:ext cx="76809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950357337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1429666106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3523650805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14175441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086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379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483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5055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2400" y="2554514"/>
            <a:ext cx="9474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make a tire swing, you need enough rope to reach the branch and an additional 5 feet to tie the rope.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86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2" y="2558817"/>
            <a:ext cx="92709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solutions to the following  equations. Use x = -2, x = 0 and x = 2.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 = x + 8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y = x </a:t>
            </a:r>
            <a:r>
              <a:rPr lang="en-US" dirty="0" smtClean="0"/>
              <a:t>- 1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y = </a:t>
            </a:r>
            <a:r>
              <a:rPr lang="en-US" dirty="0" smtClean="0"/>
              <a:t>-2x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90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to Test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180939" cy="3318936"/>
          </a:xfrm>
        </p:spPr>
        <p:txBody>
          <a:bodyPr/>
          <a:lstStyle/>
          <a:p>
            <a:r>
              <a:rPr lang="en-US" dirty="0" smtClean="0"/>
              <a:t>Plot the 3 ordered pairs </a:t>
            </a:r>
          </a:p>
          <a:p>
            <a:r>
              <a:rPr lang="en-US" dirty="0" smtClean="0"/>
              <a:t>Draw a line through the solutions</a:t>
            </a:r>
          </a:p>
          <a:p>
            <a:r>
              <a:rPr lang="en-US" dirty="0" smtClean="0"/>
              <a:t>Using the solutions for the tree swing problem, is (9,13) a possible solution to the equation? 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340" y="2556932"/>
            <a:ext cx="3420257" cy="332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05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Linear Equations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64343" y="2525486"/>
            <a:ext cx="95358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Linear equations may have negative values in their solutions. You can graph linear equations using positive values, negative values and zero.</a:t>
            </a:r>
          </a:p>
          <a:p>
            <a:endParaRPr lang="en-US" dirty="0"/>
          </a:p>
          <a:p>
            <a:r>
              <a:rPr lang="en-US" dirty="0" smtClean="0"/>
              <a:t>Graph y = x + 1.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261" y="2970601"/>
            <a:ext cx="3189511" cy="309739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058370"/>
              </p:ext>
            </p:extLst>
          </p:nvPr>
        </p:nvGraphicFramePr>
        <p:xfrm>
          <a:off x="812800" y="3985380"/>
          <a:ext cx="744946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365">
                  <a:extLst>
                    <a:ext uri="{9D8B030D-6E8A-4147-A177-3AD203B41FA5}">
                      <a16:colId xmlns:a16="http://schemas.microsoft.com/office/drawing/2014/main" val="3923241603"/>
                    </a:ext>
                  </a:extLst>
                </a:gridCol>
                <a:gridCol w="1862365">
                  <a:extLst>
                    <a:ext uri="{9D8B030D-6E8A-4147-A177-3AD203B41FA5}">
                      <a16:colId xmlns:a16="http://schemas.microsoft.com/office/drawing/2014/main" val="1729209386"/>
                    </a:ext>
                  </a:extLst>
                </a:gridCol>
                <a:gridCol w="1862365">
                  <a:extLst>
                    <a:ext uri="{9D8B030D-6E8A-4147-A177-3AD203B41FA5}">
                      <a16:colId xmlns:a16="http://schemas.microsoft.com/office/drawing/2014/main" val="3245867753"/>
                    </a:ext>
                  </a:extLst>
                </a:gridCol>
                <a:gridCol w="1862365">
                  <a:extLst>
                    <a:ext uri="{9D8B030D-6E8A-4147-A177-3AD203B41FA5}">
                      <a16:colId xmlns:a16="http://schemas.microsoft.com/office/drawing/2014/main" val="1061864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10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06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772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978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641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55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7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42019</TotalTime>
  <Words>158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Organic</vt:lpstr>
      <vt:lpstr>Graphing Linear Equations</vt:lpstr>
      <vt:lpstr>Objective </vt:lpstr>
      <vt:lpstr>Finding Solutions</vt:lpstr>
      <vt:lpstr>Example </vt:lpstr>
      <vt:lpstr>Graphing to Test Solutions</vt:lpstr>
      <vt:lpstr>Graphing Linear Equations</vt:lpstr>
      <vt:lpstr>Questions?</vt:lpstr>
      <vt:lpstr>Worksheet</vt:lpstr>
    </vt:vector>
  </TitlesOfParts>
  <Company>Alkcester-Hudson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Ratios</dc:title>
  <dc:creator>Jon Selchert</dc:creator>
  <cp:lastModifiedBy>Jon Selchert</cp:lastModifiedBy>
  <cp:revision>90</cp:revision>
  <cp:lastPrinted>2017-03-17T14:41:20Z</cp:lastPrinted>
  <dcterms:created xsi:type="dcterms:W3CDTF">2016-12-16T14:01:24Z</dcterms:created>
  <dcterms:modified xsi:type="dcterms:W3CDTF">2018-04-16T01:38:08Z</dcterms:modified>
</cp:coreProperties>
</file>