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88" r:id="rId4"/>
    <p:sldId id="290" r:id="rId5"/>
    <p:sldId id="291" r:id="rId6"/>
    <p:sldId id="262" r:id="rId7"/>
    <p:sldId id="27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Points in Four Quadrants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10</a:t>
            </a:r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 smtClean="0"/>
              <a:t>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</a:t>
            </a:r>
            <a:r>
              <a:rPr lang="en-US" dirty="0" smtClean="0"/>
              <a:t>name and graph points on a coordinate 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2384251"/>
            <a:ext cx="5426220" cy="3875872"/>
          </a:xfrm>
        </p:spPr>
      </p:pic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Graphing a point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2558817"/>
            <a:ext cx="3420257" cy="3321477"/>
          </a:xfrm>
        </p:spPr>
      </p:pic>
      <p:sp>
        <p:nvSpPr>
          <p:cNvPr id="8" name="TextBox 7"/>
          <p:cNvSpPr txBox="1"/>
          <p:nvPr/>
        </p:nvSpPr>
        <p:spPr>
          <a:xfrm>
            <a:off x="1295402" y="2558817"/>
            <a:ext cx="292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point A (3,-5)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9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40" y="2556932"/>
            <a:ext cx="3420257" cy="3321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3717" y="2855742"/>
            <a:ext cx="50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these points</a:t>
            </a:r>
          </a:p>
          <a:p>
            <a:r>
              <a:rPr lang="en-US" dirty="0" smtClean="0"/>
              <a:t>(9,0) , (0,0) , (9,6) and (0,6)</a:t>
            </a:r>
          </a:p>
          <a:p>
            <a:endParaRPr lang="en-US" dirty="0"/>
          </a:p>
          <a:p>
            <a:r>
              <a:rPr lang="en-US" dirty="0" smtClean="0"/>
              <a:t>Connect the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0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41953</TotalTime>
  <Words>64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Graphing Points in Four Quadrants</vt:lpstr>
      <vt:lpstr>Objective </vt:lpstr>
      <vt:lpstr>Vocabulary</vt:lpstr>
      <vt:lpstr>Example – Graphing a point</vt:lpstr>
      <vt:lpstr>Graphing</vt:lpstr>
      <vt:lpstr>Questions?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85</cp:revision>
  <cp:lastPrinted>2017-03-17T14:41:20Z</cp:lastPrinted>
  <dcterms:created xsi:type="dcterms:W3CDTF">2016-12-16T14:01:24Z</dcterms:created>
  <dcterms:modified xsi:type="dcterms:W3CDTF">2018-04-13T14:43:40Z</dcterms:modified>
</cp:coreProperties>
</file>