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66" r:id="rId6"/>
    <p:sldId id="265" r:id="rId7"/>
    <p:sldId id="259" r:id="rId8"/>
    <p:sldId id="260" r:id="rId9"/>
    <p:sldId id="267" r:id="rId10"/>
    <p:sldId id="261" r:id="rId11"/>
    <p:sldId id="268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09DE8F-D71E-4B3A-B872-972A13E91835}" v="18" dt="2021-03-23T14:48:13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Rotational Symmetry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10.7</a:t>
            </a:r>
          </a:p>
        </p:txBody>
      </p:sp>
    </p:spTree>
    <p:extLst>
      <p:ext uri="{BB962C8B-B14F-4D97-AF65-F5344CB8AC3E}">
        <p14:creationId xmlns:p14="http://schemas.microsoft.com/office/powerpoint/2010/main" val="2799056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Rotating a Figure</a:t>
            </a:r>
          </a:p>
        </p:txBody>
      </p:sp>
      <p:pic>
        <p:nvPicPr>
          <p:cNvPr id="9" name="Picture 8" descr="A picture containing text, shoji&#10;&#10;Description automatically generated">
            <a:extLst>
              <a:ext uri="{FF2B5EF4-FFF2-40B4-BE49-F238E27FC236}">
                <a16:creationId xmlns:a16="http://schemas.microsoft.com/office/drawing/2014/main" id="{9FCC43C0-052F-4C7E-A91C-D6B7A521B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3826" y="3429000"/>
            <a:ext cx="2761166" cy="3079325"/>
          </a:xfrm>
          <a:prstGeom prst="rect">
            <a:avLst/>
          </a:prstGeom>
        </p:spPr>
      </p:pic>
      <p:pic>
        <p:nvPicPr>
          <p:cNvPr id="6" name="Content Placeholder 5" descr="Chart&#10;&#10;Description automatically generated">
            <a:extLst>
              <a:ext uri="{FF2B5EF4-FFF2-40B4-BE49-F238E27FC236}">
                <a16:creationId xmlns:a16="http://schemas.microsoft.com/office/drawing/2014/main" id="{F6BD77BB-0DEE-4F19-B209-AEBDD16FAE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2309" y="2174273"/>
            <a:ext cx="4953691" cy="3181794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2AD1B6A-031A-45ED-8D3F-3C432AB571F1}"/>
              </a:ext>
            </a:extLst>
          </p:cNvPr>
          <p:cNvSpPr/>
          <p:nvPr/>
        </p:nvSpPr>
        <p:spPr>
          <a:xfrm>
            <a:off x="1142309" y="3167270"/>
            <a:ext cx="4953691" cy="218879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70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Rotating a Figure</a:t>
            </a:r>
          </a:p>
        </p:txBody>
      </p:sp>
      <p:pic>
        <p:nvPicPr>
          <p:cNvPr id="9" name="Picture 8" descr="A picture containing text, shoji&#10;&#10;Description automatically generated">
            <a:extLst>
              <a:ext uri="{FF2B5EF4-FFF2-40B4-BE49-F238E27FC236}">
                <a16:creationId xmlns:a16="http://schemas.microsoft.com/office/drawing/2014/main" id="{9FCC43C0-052F-4C7E-A91C-D6B7A521B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3826" y="3429000"/>
            <a:ext cx="2761166" cy="3079325"/>
          </a:xfrm>
          <a:prstGeom prst="rect">
            <a:avLst/>
          </a:prstGeom>
        </p:spPr>
      </p:pic>
      <p:pic>
        <p:nvPicPr>
          <p:cNvPr id="6" name="Content Placeholder 5" descr="Chart&#10;&#10;Description automatically generated">
            <a:extLst>
              <a:ext uri="{FF2B5EF4-FFF2-40B4-BE49-F238E27FC236}">
                <a16:creationId xmlns:a16="http://schemas.microsoft.com/office/drawing/2014/main" id="{F6BD77BB-0DEE-4F19-B209-AEBDD16FAE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2309" y="2174273"/>
            <a:ext cx="4953691" cy="3181794"/>
          </a:xfrm>
        </p:spPr>
      </p:pic>
    </p:spTree>
    <p:extLst>
      <p:ext uri="{BB962C8B-B14F-4D97-AF65-F5344CB8AC3E}">
        <p14:creationId xmlns:p14="http://schemas.microsoft.com/office/powerpoint/2010/main" val="3800337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Check</a:t>
            </a:r>
          </a:p>
        </p:txBody>
      </p:sp>
      <p:pic>
        <p:nvPicPr>
          <p:cNvPr id="8" name="Picture 7" descr="A picture containing text, shoji&#10;&#10;Description automatically generated">
            <a:extLst>
              <a:ext uri="{FF2B5EF4-FFF2-40B4-BE49-F238E27FC236}">
                <a16:creationId xmlns:a16="http://schemas.microsoft.com/office/drawing/2014/main" id="{01797D9B-EF14-401D-9F12-54C1114310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7849" y="2182418"/>
            <a:ext cx="2761166" cy="3079325"/>
          </a:xfrm>
          <a:prstGeom prst="rect">
            <a:avLst/>
          </a:prstGeo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097D0013-622E-480D-A990-7DA8594BC4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82418"/>
            <a:ext cx="8117849" cy="105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615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9A24D2-CAC2-4EE7-AEA4-FF8914F0A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pic>
        <p:nvPicPr>
          <p:cNvPr id="6" name="Content Placeholder 5" descr="Text, letter&#10;&#10;Description automatically generated">
            <a:extLst>
              <a:ext uri="{FF2B5EF4-FFF2-40B4-BE49-F238E27FC236}">
                <a16:creationId xmlns:a16="http://schemas.microsoft.com/office/drawing/2014/main" id="{8D4516BF-B3B4-44D9-8DAC-9BAAEE7F81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7274" y="2265557"/>
            <a:ext cx="9267031" cy="1392043"/>
          </a:xfrm>
        </p:spPr>
      </p:pic>
    </p:spTree>
    <p:extLst>
      <p:ext uri="{BB962C8B-B14F-4D97-AF65-F5344CB8AC3E}">
        <p14:creationId xmlns:p14="http://schemas.microsoft.com/office/powerpoint/2010/main" val="252339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E1EFD-FB78-4677-AEB3-A50DF58AB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learn this?</a:t>
            </a:r>
          </a:p>
        </p:txBody>
      </p:sp>
      <p:pic>
        <p:nvPicPr>
          <p:cNvPr id="7" name="Content Placeholder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DAABFC0A-25FA-4C8E-94A8-A4D234B47C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203" y="2223919"/>
            <a:ext cx="8463707" cy="4240233"/>
          </a:xfrm>
        </p:spPr>
      </p:pic>
    </p:spTree>
    <p:extLst>
      <p:ext uri="{BB962C8B-B14F-4D97-AF65-F5344CB8AC3E}">
        <p14:creationId xmlns:p14="http://schemas.microsoft.com/office/powerpoint/2010/main" val="196562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Rotational Symmetry</a:t>
            </a:r>
          </a:p>
        </p:txBody>
      </p:sp>
      <p:pic>
        <p:nvPicPr>
          <p:cNvPr id="6" name="Content Placeholder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2D6B3EE-B85A-4F7B-A6F7-1A09D44A4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223" y="2168728"/>
            <a:ext cx="9613861" cy="4391039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0075490-A866-4B49-B500-CFF8A37001C7}"/>
              </a:ext>
            </a:extLst>
          </p:cNvPr>
          <p:cNvSpPr/>
          <p:nvPr/>
        </p:nvSpPr>
        <p:spPr>
          <a:xfrm>
            <a:off x="321223" y="3573194"/>
            <a:ext cx="5418395" cy="298657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58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Rotational Symmetry</a:t>
            </a:r>
          </a:p>
        </p:txBody>
      </p:sp>
      <p:pic>
        <p:nvPicPr>
          <p:cNvPr id="6" name="Content Placeholder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2D6B3EE-B85A-4F7B-A6F7-1A09D44A4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223" y="2168728"/>
            <a:ext cx="9613861" cy="4391039"/>
          </a:xfrm>
        </p:spPr>
      </p:pic>
    </p:spTree>
    <p:extLst>
      <p:ext uri="{BB962C8B-B14F-4D97-AF65-F5344CB8AC3E}">
        <p14:creationId xmlns:p14="http://schemas.microsoft.com/office/powerpoint/2010/main" val="3008911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pic>
        <p:nvPicPr>
          <p:cNvPr id="6" name="Content Placeholder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51C660C-6818-40D1-B0E9-B5F234E100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099" y="2493965"/>
            <a:ext cx="8540207" cy="2021763"/>
          </a:xfrm>
        </p:spPr>
      </p:pic>
    </p:spTree>
    <p:extLst>
      <p:ext uri="{BB962C8B-B14F-4D97-AF65-F5344CB8AC3E}">
        <p14:creationId xmlns:p14="http://schemas.microsoft.com/office/powerpoint/2010/main" val="74939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</a:t>
            </a:r>
          </a:p>
        </p:txBody>
      </p:sp>
      <p:pic>
        <p:nvPicPr>
          <p:cNvPr id="6" name="Content Placeholder 5" descr="Text&#10;&#10;Description automatically generated">
            <a:extLst>
              <a:ext uri="{FF2B5EF4-FFF2-40B4-BE49-F238E27FC236}">
                <a16:creationId xmlns:a16="http://schemas.microsoft.com/office/drawing/2014/main" id="{649898B2-E407-471C-BE43-9120E74975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4627" y="2657367"/>
            <a:ext cx="10432026" cy="1703618"/>
          </a:xfrm>
        </p:spPr>
      </p:pic>
    </p:spTree>
    <p:extLst>
      <p:ext uri="{BB962C8B-B14F-4D97-AF65-F5344CB8AC3E}">
        <p14:creationId xmlns:p14="http://schemas.microsoft.com/office/powerpoint/2010/main" val="2190641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Angle of Rotation</a:t>
            </a:r>
          </a:p>
        </p:txBody>
      </p:sp>
      <p:pic>
        <p:nvPicPr>
          <p:cNvPr id="6" name="Content Placeholder 5" descr="Text, letter&#10;&#10;Description automatically generated">
            <a:extLst>
              <a:ext uri="{FF2B5EF4-FFF2-40B4-BE49-F238E27FC236}">
                <a16:creationId xmlns:a16="http://schemas.microsoft.com/office/drawing/2014/main" id="{DC1D89E8-D840-4574-8D93-D2B9D66515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7747" y="2005567"/>
            <a:ext cx="8584825" cy="3734051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6482310-04BD-4299-B0A7-9EBADB2CA8CC}"/>
              </a:ext>
            </a:extLst>
          </p:cNvPr>
          <p:cNvSpPr/>
          <p:nvPr/>
        </p:nvSpPr>
        <p:spPr>
          <a:xfrm>
            <a:off x="907747" y="4527208"/>
            <a:ext cx="8379273" cy="121241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29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Angle of Rotation</a:t>
            </a:r>
          </a:p>
        </p:txBody>
      </p:sp>
      <p:pic>
        <p:nvPicPr>
          <p:cNvPr id="6" name="Content Placeholder 5" descr="Text, letter&#10;&#10;Description automatically generated">
            <a:extLst>
              <a:ext uri="{FF2B5EF4-FFF2-40B4-BE49-F238E27FC236}">
                <a16:creationId xmlns:a16="http://schemas.microsoft.com/office/drawing/2014/main" id="{DC1D89E8-D840-4574-8D93-D2B9D66515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7747" y="2005567"/>
            <a:ext cx="8584825" cy="3734051"/>
          </a:xfrm>
        </p:spPr>
      </p:pic>
    </p:spTree>
    <p:extLst>
      <p:ext uri="{BB962C8B-B14F-4D97-AF65-F5344CB8AC3E}">
        <p14:creationId xmlns:p14="http://schemas.microsoft.com/office/powerpoint/2010/main" val="167224916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129</TotalTime>
  <Words>34</Words>
  <Application>Microsoft Office PowerPoint</Application>
  <PresentationFormat>Widescreen</PresentationFormat>
  <Paragraphs>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Rotational Symmetry</vt:lpstr>
      <vt:lpstr>Objective</vt:lpstr>
      <vt:lpstr>Why learn this?</vt:lpstr>
      <vt:lpstr>Identifying Rotational Symmetry</vt:lpstr>
      <vt:lpstr>Identifying Rotational Symmetry</vt:lpstr>
      <vt:lpstr>Examples</vt:lpstr>
      <vt:lpstr>Concept</vt:lpstr>
      <vt:lpstr>Finding Angle of Rotation</vt:lpstr>
      <vt:lpstr>Finding Angle of Rotation</vt:lpstr>
      <vt:lpstr>Rotating a Figure</vt:lpstr>
      <vt:lpstr>Rotating a Figure</vt:lpstr>
      <vt:lpstr>Quick Check</vt:lpstr>
      <vt:lpstr>Questions?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Translations</dc:title>
  <dc:creator>Jon Selchert</dc:creator>
  <cp:lastModifiedBy>Jon Selchert</cp:lastModifiedBy>
  <cp:revision>4</cp:revision>
  <dcterms:created xsi:type="dcterms:W3CDTF">2019-05-13T13:52:22Z</dcterms:created>
  <dcterms:modified xsi:type="dcterms:W3CDTF">2021-03-23T14:49:02Z</dcterms:modified>
</cp:coreProperties>
</file>