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0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2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bjective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59" y="1806557"/>
            <a:ext cx="7562613" cy="458341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18" y="2679620"/>
            <a:ext cx="7506136" cy="78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4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66967"/>
            <a:ext cx="9032800" cy="267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4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48" y="2230852"/>
            <a:ext cx="9481944" cy="99065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3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9" y="1770493"/>
            <a:ext cx="8493426" cy="1296263"/>
          </a:xfrm>
        </p:spPr>
      </p:pic>
    </p:spTree>
    <p:extLst>
      <p:ext uri="{BB962C8B-B14F-4D97-AF65-F5344CB8AC3E}">
        <p14:creationId xmlns:p14="http://schemas.microsoft.com/office/powerpoint/2010/main" val="2942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545" y="1930400"/>
            <a:ext cx="2354127" cy="2936192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5977856" cy="72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5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210" y="1930400"/>
            <a:ext cx="1733792" cy="2162477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38" y="1974166"/>
            <a:ext cx="6600873" cy="76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3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22" y="2355793"/>
            <a:ext cx="6840086" cy="1822312"/>
          </a:xfrm>
        </p:spPr>
      </p:pic>
    </p:spTree>
    <p:extLst>
      <p:ext uri="{BB962C8B-B14F-4D97-AF65-F5344CB8AC3E}">
        <p14:creationId xmlns:p14="http://schemas.microsoft.com/office/powerpoint/2010/main" val="151719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10" y="1763689"/>
            <a:ext cx="7871436" cy="655954"/>
          </a:xfrm>
        </p:spPr>
      </p:pic>
    </p:spTree>
    <p:extLst>
      <p:ext uri="{BB962C8B-B14F-4D97-AF65-F5344CB8AC3E}">
        <p14:creationId xmlns:p14="http://schemas.microsoft.com/office/powerpoint/2010/main" val="27511394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13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Order of Operations</vt:lpstr>
      <vt:lpstr>Objective</vt:lpstr>
      <vt:lpstr>PowerPoint Presentation</vt:lpstr>
      <vt:lpstr>Examples</vt:lpstr>
      <vt:lpstr>Example   </vt:lpstr>
      <vt:lpstr>Application</vt:lpstr>
      <vt:lpstr>Practice</vt:lpstr>
      <vt:lpstr>Distributive Property</vt:lpstr>
      <vt:lpstr>Examples</vt:lpstr>
      <vt:lpstr>Questions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and Dividing Integers</dc:title>
  <dc:creator>Jon Selchert</dc:creator>
  <cp:lastModifiedBy>Jon Selchert</cp:lastModifiedBy>
  <cp:revision>6</cp:revision>
  <dcterms:created xsi:type="dcterms:W3CDTF">2017-09-13T13:35:56Z</dcterms:created>
  <dcterms:modified xsi:type="dcterms:W3CDTF">2018-09-10T14:02:52Z</dcterms:modified>
</cp:coreProperties>
</file>